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theme/theme3.xml" Type="http://schemas.openxmlformats.org/officeDocument/2006/relationships/theme" Id="rId1"/><Relationship Target="slides/slide8.xml" Type="http://schemas.openxmlformats.org/officeDocument/2006/relationships/slide" Id="rId1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 name="Shape 33"/>
        <p:cNvGrpSpPr/>
        <p:nvPr/>
      </p:nvGrpSpPr>
      <p:grpSpPr>
        <a:xfrm>
          <a:off y="0" x="0"/>
          <a:ext cy="0" cx="0"/>
          <a:chOff y="0" x="0"/>
          <a:chExt cy="0" cx="0"/>
        </a:xfrm>
      </p:grpSpPr>
      <p:sp>
        <p:nvSpPr>
          <p:cNvPr id="34" name="Shape 3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5" name="Shape 3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3" name="Shape 11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 name="Shape 39"/>
        <p:cNvGrpSpPr/>
        <p:nvPr/>
      </p:nvGrpSpPr>
      <p:grpSpPr>
        <a:xfrm>
          <a:off y="0" x="0"/>
          <a:ext cy="0" cx="0"/>
          <a:chOff y="0" x="0"/>
          <a:chExt cy="0" cx="0"/>
        </a:xfrm>
      </p:grpSpPr>
      <p:sp>
        <p:nvSpPr>
          <p:cNvPr id="40" name="Shape 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1" name="Shape 4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7" name="Shape 4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 name="Shape 52"/>
        <p:cNvGrpSpPr/>
        <p:nvPr/>
      </p:nvGrpSpPr>
      <p:grpSpPr>
        <a:xfrm>
          <a:off y="0" x="0"/>
          <a:ext cy="0" cx="0"/>
          <a:chOff y="0" x="0"/>
          <a:chExt cy="0" cx="0"/>
        </a:xfrm>
      </p:grpSpPr>
      <p:sp>
        <p:nvSpPr>
          <p:cNvPr id="53" name="Shape 5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4" name="Shape 5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2" name="Shape 6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6" name="Shape 66"/>
        <p:cNvGrpSpPr/>
        <p:nvPr/>
      </p:nvGrpSpPr>
      <p:grpSpPr>
        <a:xfrm>
          <a:off y="0" x="0"/>
          <a:ext cy="0" cx="0"/>
          <a:chOff y="0" x="0"/>
          <a:chExt cy="0" cx="0"/>
        </a:xfrm>
      </p:grpSpPr>
      <p:sp>
        <p:nvSpPr>
          <p:cNvPr id="67" name="Shape 6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8" name="Shape 6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0" name="Shape 80"/>
        <p:cNvGrpSpPr/>
        <p:nvPr/>
      </p:nvGrpSpPr>
      <p:grpSpPr>
        <a:xfrm>
          <a:off y="0" x="0"/>
          <a:ext cy="0" cx="0"/>
          <a:chOff y="0" x="0"/>
          <a:chExt cy="0" cx="0"/>
        </a:xfrm>
      </p:grpSpPr>
      <p:sp>
        <p:nvSpPr>
          <p:cNvPr id="81" name="Shape 8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2" name="Shape 8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4" name="Shape 10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txBox="1"/>
          <p:nvPr>
            <p:ph type="ctrTitle"/>
          </p:nvPr>
        </p:nvSpPr>
        <p:spPr>
          <a:xfrm>
            <a:off y="751679" x="457200"/>
            <a:ext cy="4012499" cx="8229600"/>
          </a:xfrm>
          <a:prstGeom prst="rect">
            <a:avLst/>
          </a:prstGeom>
          <a:noFill/>
          <a:ln>
            <a:noFill/>
          </a:ln>
        </p:spPr>
        <p:txBody>
          <a:bodyPr bIns="91425" rIns="91425" lIns="91425" tIns="91425" anchor="t" anchorCtr="0"/>
          <a:lstStyle>
            <a:lvl1pPr algn="l" rtl="0" indent="457200" marL="0">
              <a:spcBef>
                <a:spcPts val="0"/>
              </a:spcBef>
              <a:buClr>
                <a:schemeClr val="accent1"/>
              </a:buClr>
              <a:buSzPct val="100000"/>
              <a:buFont typeface="Arial"/>
              <a:buNone/>
              <a:defRPr strike="noStrike" u="none" b="1" cap="none" baseline="0" sz="7200" i="0">
                <a:solidFill>
                  <a:schemeClr val="accent1"/>
                </a:solidFill>
                <a:latin typeface="Arial"/>
                <a:ea typeface="Arial"/>
                <a:cs typeface="Arial"/>
                <a:sym typeface="Arial"/>
              </a:defRPr>
            </a:lvl1pPr>
            <a:lvl2pPr algn="l" rtl="0" indent="457200" marL="0">
              <a:spcBef>
                <a:spcPts val="0"/>
              </a:spcBef>
              <a:buClr>
                <a:schemeClr val="accent1"/>
              </a:buClr>
              <a:buSzPct val="100000"/>
              <a:buFont typeface="Arial"/>
              <a:buNone/>
              <a:defRPr strike="noStrike" u="none" b="1" cap="none" baseline="0" sz="7200" i="0">
                <a:solidFill>
                  <a:schemeClr val="accent1"/>
                </a:solidFill>
                <a:latin typeface="Arial"/>
                <a:ea typeface="Arial"/>
                <a:cs typeface="Arial"/>
                <a:sym typeface="Arial"/>
              </a:defRPr>
            </a:lvl2pPr>
            <a:lvl3pPr algn="l" rtl="0" indent="457200" marL="0">
              <a:spcBef>
                <a:spcPts val="0"/>
              </a:spcBef>
              <a:buClr>
                <a:schemeClr val="accent1"/>
              </a:buClr>
              <a:buSzPct val="100000"/>
              <a:buFont typeface="Arial"/>
              <a:buNone/>
              <a:defRPr strike="noStrike" u="none" b="1" cap="none" baseline="0" sz="7200" i="0">
                <a:solidFill>
                  <a:schemeClr val="accent1"/>
                </a:solidFill>
                <a:latin typeface="Arial"/>
                <a:ea typeface="Arial"/>
                <a:cs typeface="Arial"/>
                <a:sym typeface="Arial"/>
              </a:defRPr>
            </a:lvl3pPr>
            <a:lvl4pPr algn="l" rtl="0" indent="457200" marL="0">
              <a:spcBef>
                <a:spcPts val="0"/>
              </a:spcBef>
              <a:buClr>
                <a:schemeClr val="accent1"/>
              </a:buClr>
              <a:buSzPct val="100000"/>
              <a:buFont typeface="Arial"/>
              <a:buNone/>
              <a:defRPr strike="noStrike" u="none" b="1" cap="none" baseline="0" sz="7200" i="0">
                <a:solidFill>
                  <a:schemeClr val="accent1"/>
                </a:solidFill>
                <a:latin typeface="Arial"/>
                <a:ea typeface="Arial"/>
                <a:cs typeface="Arial"/>
                <a:sym typeface="Arial"/>
              </a:defRPr>
            </a:lvl4pPr>
            <a:lvl5pPr algn="l" rtl="0" indent="457200" marL="0">
              <a:spcBef>
                <a:spcPts val="0"/>
              </a:spcBef>
              <a:buClr>
                <a:schemeClr val="accent1"/>
              </a:buClr>
              <a:buSzPct val="100000"/>
              <a:buFont typeface="Arial"/>
              <a:buNone/>
              <a:defRPr strike="noStrike" u="none" b="1" cap="none" baseline="0" sz="7200" i="0">
                <a:solidFill>
                  <a:schemeClr val="accent1"/>
                </a:solidFill>
                <a:latin typeface="Arial"/>
                <a:ea typeface="Arial"/>
                <a:cs typeface="Arial"/>
                <a:sym typeface="Arial"/>
              </a:defRPr>
            </a:lvl5pPr>
            <a:lvl6pPr algn="l" rtl="0" indent="457200" marL="0">
              <a:spcBef>
                <a:spcPts val="0"/>
              </a:spcBef>
              <a:buClr>
                <a:schemeClr val="accent1"/>
              </a:buClr>
              <a:buSzPct val="100000"/>
              <a:buFont typeface="Arial"/>
              <a:buNone/>
              <a:defRPr strike="noStrike" u="none" b="1" cap="none" baseline="0" sz="7200" i="0">
                <a:solidFill>
                  <a:schemeClr val="accent1"/>
                </a:solidFill>
                <a:latin typeface="Arial"/>
                <a:ea typeface="Arial"/>
                <a:cs typeface="Arial"/>
                <a:sym typeface="Arial"/>
              </a:defRPr>
            </a:lvl6pPr>
            <a:lvl7pPr algn="l" rtl="0" indent="457200" marL="0">
              <a:spcBef>
                <a:spcPts val="0"/>
              </a:spcBef>
              <a:buClr>
                <a:schemeClr val="accent1"/>
              </a:buClr>
              <a:buSzPct val="100000"/>
              <a:buFont typeface="Arial"/>
              <a:buNone/>
              <a:defRPr strike="noStrike" u="none" b="1" cap="none" baseline="0" sz="7200" i="0">
                <a:solidFill>
                  <a:schemeClr val="accent1"/>
                </a:solidFill>
                <a:latin typeface="Arial"/>
                <a:ea typeface="Arial"/>
                <a:cs typeface="Arial"/>
                <a:sym typeface="Arial"/>
              </a:defRPr>
            </a:lvl7pPr>
            <a:lvl8pPr algn="l" rtl="0" indent="457200" marL="0">
              <a:spcBef>
                <a:spcPts val="0"/>
              </a:spcBef>
              <a:buClr>
                <a:schemeClr val="accent1"/>
              </a:buClr>
              <a:buSzPct val="100000"/>
              <a:buFont typeface="Arial"/>
              <a:buNone/>
              <a:defRPr strike="noStrike" u="none" b="1" cap="none" baseline="0" sz="7200" i="0">
                <a:solidFill>
                  <a:schemeClr val="accent1"/>
                </a:solidFill>
                <a:latin typeface="Arial"/>
                <a:ea typeface="Arial"/>
                <a:cs typeface="Arial"/>
                <a:sym typeface="Arial"/>
              </a:defRPr>
            </a:lvl8pPr>
            <a:lvl9pPr algn="l" rtl="0" indent="457200" marL="0">
              <a:spcBef>
                <a:spcPts val="0"/>
              </a:spcBef>
              <a:buClr>
                <a:schemeClr val="accent1"/>
              </a:buClr>
              <a:buSzPct val="100000"/>
              <a:buFont typeface="Arial"/>
              <a:buNone/>
              <a:defRPr strike="noStrike" u="none" b="1" cap="none" baseline="0" sz="7200" i="0">
                <a:solidFill>
                  <a:schemeClr val="accent1"/>
                </a:solidFill>
                <a:latin typeface="Arial"/>
                <a:ea typeface="Arial"/>
                <a:cs typeface="Arial"/>
                <a:sym typeface="Arial"/>
              </a:defRPr>
            </a:lvl9pPr>
          </a:lstStyle>
          <a:p/>
        </p:txBody>
      </p:sp>
      <p:sp>
        <p:nvSpPr>
          <p:cNvPr id="10" name="Shape 10"/>
          <p:cNvSpPr txBox="1"/>
          <p:nvPr>
            <p:ph idx="1" type="subTitle"/>
          </p:nvPr>
        </p:nvSpPr>
        <p:spPr>
          <a:xfrm>
            <a:off y="4955189" x="457200"/>
            <a:ext cy="1643400" cx="8229600"/>
          </a:xfrm>
          <a:prstGeom prst="rect">
            <a:avLst/>
          </a:prstGeom>
          <a:noFill/>
          <a:ln>
            <a:noFill/>
          </a:ln>
        </p:spPr>
        <p:txBody>
          <a:bodyPr bIns="91425" rIns="91425" lIns="91425" tIns="91425" anchor="t" anchorCtr="0"/>
          <a:lstStyle>
            <a:lvl1pPr algn="l" rtl="0" indent="304800" marL="0">
              <a:spcBef>
                <a:spcPts val="0"/>
              </a:spcBef>
              <a:buClr>
                <a:schemeClr val="dk2"/>
              </a:buClr>
              <a:buSzPct val="100000"/>
              <a:buFont typeface="Arial"/>
              <a:buNone/>
              <a:defRPr strike="noStrike" u="none" b="0" cap="none" baseline="0" sz="4800" i="0">
                <a:solidFill>
                  <a:schemeClr val="dk2"/>
                </a:solidFill>
                <a:latin typeface="Arial"/>
                <a:ea typeface="Arial"/>
                <a:cs typeface="Arial"/>
                <a:sym typeface="Arial"/>
              </a:defRPr>
            </a:lvl1pPr>
            <a:lvl2pPr algn="l" rtl="0" indent="304800" marL="0">
              <a:spcBef>
                <a:spcPts val="0"/>
              </a:spcBef>
              <a:buClr>
                <a:schemeClr val="dk2"/>
              </a:buClr>
              <a:buSzPct val="100000"/>
              <a:buFont typeface="Arial"/>
              <a:buNone/>
              <a:defRPr strike="noStrike" u="none" b="0" cap="none" baseline="0" sz="4800" i="0">
                <a:solidFill>
                  <a:schemeClr val="dk2"/>
                </a:solidFill>
                <a:latin typeface="Arial"/>
                <a:ea typeface="Arial"/>
                <a:cs typeface="Arial"/>
                <a:sym typeface="Arial"/>
              </a:defRPr>
            </a:lvl2pPr>
            <a:lvl3pPr algn="l" rtl="0" indent="304800" marL="0">
              <a:spcBef>
                <a:spcPts val="0"/>
              </a:spcBef>
              <a:buClr>
                <a:schemeClr val="dk2"/>
              </a:buClr>
              <a:buSzPct val="100000"/>
              <a:buFont typeface="Arial"/>
              <a:buNone/>
              <a:defRPr strike="noStrike" u="none" b="0" cap="none" baseline="0" sz="4800" i="0">
                <a:solidFill>
                  <a:schemeClr val="dk2"/>
                </a:solidFill>
                <a:latin typeface="Arial"/>
                <a:ea typeface="Arial"/>
                <a:cs typeface="Arial"/>
                <a:sym typeface="Arial"/>
              </a:defRPr>
            </a:lvl3pPr>
            <a:lvl4pPr algn="l" rtl="0" indent="304800" marL="0">
              <a:spcBef>
                <a:spcPts val="0"/>
              </a:spcBef>
              <a:buClr>
                <a:schemeClr val="dk2"/>
              </a:buClr>
              <a:buSzPct val="100000"/>
              <a:buFont typeface="Arial"/>
              <a:buNone/>
              <a:defRPr strike="noStrike" u="none" b="0" cap="none" baseline="0" sz="4800" i="0">
                <a:solidFill>
                  <a:schemeClr val="dk2"/>
                </a:solidFill>
                <a:latin typeface="Arial"/>
                <a:ea typeface="Arial"/>
                <a:cs typeface="Arial"/>
                <a:sym typeface="Arial"/>
              </a:defRPr>
            </a:lvl4pPr>
            <a:lvl5pPr algn="l" rtl="0" indent="304800" marL="0">
              <a:spcBef>
                <a:spcPts val="0"/>
              </a:spcBef>
              <a:buClr>
                <a:schemeClr val="dk2"/>
              </a:buClr>
              <a:buSzPct val="100000"/>
              <a:buFont typeface="Arial"/>
              <a:buNone/>
              <a:defRPr strike="noStrike" u="none" b="0" cap="none" baseline="0" sz="4800" i="0">
                <a:solidFill>
                  <a:schemeClr val="dk2"/>
                </a:solidFill>
                <a:latin typeface="Arial"/>
                <a:ea typeface="Arial"/>
                <a:cs typeface="Arial"/>
                <a:sym typeface="Arial"/>
              </a:defRPr>
            </a:lvl5pPr>
            <a:lvl6pPr algn="l" rtl="0" indent="304800" marL="0">
              <a:spcBef>
                <a:spcPts val="0"/>
              </a:spcBef>
              <a:buClr>
                <a:schemeClr val="dk2"/>
              </a:buClr>
              <a:buSzPct val="100000"/>
              <a:buFont typeface="Arial"/>
              <a:buNone/>
              <a:defRPr strike="noStrike" u="none" b="0" cap="none" baseline="0" sz="4800" i="0">
                <a:solidFill>
                  <a:schemeClr val="dk2"/>
                </a:solidFill>
                <a:latin typeface="Arial"/>
                <a:ea typeface="Arial"/>
                <a:cs typeface="Arial"/>
                <a:sym typeface="Arial"/>
              </a:defRPr>
            </a:lvl6pPr>
            <a:lvl7pPr algn="l" rtl="0" indent="304800" marL="0">
              <a:spcBef>
                <a:spcPts val="0"/>
              </a:spcBef>
              <a:buClr>
                <a:schemeClr val="dk2"/>
              </a:buClr>
              <a:buSzPct val="100000"/>
              <a:buFont typeface="Arial"/>
              <a:buNone/>
              <a:defRPr strike="noStrike" u="none" b="0" cap="none" baseline="0" sz="4800" i="0">
                <a:solidFill>
                  <a:schemeClr val="dk2"/>
                </a:solidFill>
                <a:latin typeface="Arial"/>
                <a:ea typeface="Arial"/>
                <a:cs typeface="Arial"/>
                <a:sym typeface="Arial"/>
              </a:defRPr>
            </a:lvl7pPr>
            <a:lvl8pPr algn="l" rtl="0" indent="304800" marL="0">
              <a:spcBef>
                <a:spcPts val="0"/>
              </a:spcBef>
              <a:buClr>
                <a:schemeClr val="dk2"/>
              </a:buClr>
              <a:buSzPct val="100000"/>
              <a:buFont typeface="Arial"/>
              <a:buNone/>
              <a:defRPr strike="noStrike" u="none" b="0" cap="none" baseline="0" sz="4800" i="0">
                <a:solidFill>
                  <a:schemeClr val="dk2"/>
                </a:solidFill>
                <a:latin typeface="Arial"/>
                <a:ea typeface="Arial"/>
                <a:cs typeface="Arial"/>
                <a:sym typeface="Arial"/>
              </a:defRPr>
            </a:lvl8pPr>
            <a:lvl9pPr algn="l" rtl="0" indent="304800" marL="0">
              <a:spcBef>
                <a:spcPts val="0"/>
              </a:spcBef>
              <a:buClr>
                <a:schemeClr val="dk2"/>
              </a:buClr>
              <a:buSzPct val="100000"/>
              <a:buFont typeface="Arial"/>
              <a:buNone/>
              <a:defRPr strike="noStrike" u="none" b="0" cap="none" baseline="0" sz="4800" i="0">
                <a:solidFill>
                  <a:schemeClr val="dk2"/>
                </a:solidFill>
                <a:latin typeface="Arial"/>
                <a:ea typeface="Arial"/>
                <a:cs typeface="Arial"/>
                <a:sym typeface="Arial"/>
              </a:defRPr>
            </a:lvl9pPr>
          </a:lstStyle>
          <a:p/>
        </p:txBody>
      </p:sp>
      <p:cxnSp>
        <p:nvCxnSpPr>
          <p:cNvPr id="11" name="Shape 11"/>
          <p:cNvCxnSpPr/>
          <p:nvPr/>
        </p:nvCxnSpPr>
        <p:spPr>
          <a:xfrm>
            <a:off y="548639" x="457200"/>
            <a:ext cy="0" cx="8229600"/>
          </a:xfrm>
          <a:prstGeom prst="straightConnector1">
            <a:avLst/>
          </a:prstGeom>
          <a:noFill/>
          <a:ln w="57150" cap="flat">
            <a:solidFill>
              <a:schemeClr val="accent1"/>
            </a:solidFill>
            <a:prstDash val="solid"/>
            <a:round/>
            <a:headEnd w="med" len="med" type="none"/>
            <a:tailEnd w="med" len="med" type="none"/>
          </a:ln>
        </p:spPr>
      </p:cxnSp>
      <p:cxnSp>
        <p:nvCxnSpPr>
          <p:cNvPr id="12" name="Shape 12"/>
          <p:cNvCxnSpPr/>
          <p:nvPr/>
        </p:nvCxnSpPr>
        <p:spPr>
          <a:xfrm>
            <a:off y="4844510" x="457200"/>
            <a:ext cy="0" cx="8229600"/>
          </a:xfrm>
          <a:prstGeom prst="straightConnector1">
            <a:avLst/>
          </a:prstGeom>
          <a:noFill/>
          <a:ln w="57150" cap="flat">
            <a:solidFill>
              <a:schemeClr val="accent1"/>
            </a:solidFill>
            <a:prstDash val="solid"/>
            <a:round/>
            <a:headEnd w="med" len="med" type="none"/>
            <a:tailEnd w="med" len="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a:noFill/>
          <a:ln>
            <a:noFill/>
          </a:ln>
        </p:spPr>
        <p:txBody>
          <a:bodyPr bIns="91425" rIns="91425" lIns="91425" tIns="91425" anchor="b" anchorCtr="0"/>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p:txBody>
      </p:sp>
      <p:sp>
        <p:nvSpPr>
          <p:cNvPr id="15" name="Shape 15"/>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cxnSp>
        <p:nvCxnSpPr>
          <p:cNvPr id="16" name="Shape 16"/>
          <p:cNvCxnSpPr/>
          <p:nvPr/>
        </p:nvCxnSpPr>
        <p:spPr>
          <a:xfrm>
            <a:off y="1524000" x="457200"/>
            <a:ext cy="0" cx="8229600"/>
          </a:xfrm>
          <a:prstGeom prst="straightConnector1">
            <a:avLst/>
          </a:prstGeom>
          <a:noFill/>
          <a:ln w="50800" cap="flat">
            <a:solidFill>
              <a:srgbClr val="DA0002"/>
            </a:solidFill>
            <a:prstDash val="solid"/>
            <a:round/>
            <a:headEnd w="med" len="med" type="none"/>
            <a:tailEnd w="med" len="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a:noFill/>
          <a:ln>
            <a:noFill/>
          </a:ln>
        </p:spPr>
        <p:txBody>
          <a:bodyPr bIns="91425" rIns="91425" lIns="91425" tIns="91425" anchor="b" anchorCtr="0"/>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p:txBody>
      </p:sp>
      <p:sp>
        <p:nvSpPr>
          <p:cNvPr id="19" name="Shape 19"/>
          <p:cNvSpPr txBox="1"/>
          <p:nvPr>
            <p:ph idx="1" type="body"/>
          </p:nvPr>
        </p:nvSpPr>
        <p:spPr>
          <a:xfrm>
            <a:off y="1600200" x="457200"/>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20" name="Shape 20"/>
          <p:cNvSpPr txBox="1"/>
          <p:nvPr>
            <p:ph idx="2" type="body"/>
          </p:nvPr>
        </p:nvSpPr>
        <p:spPr>
          <a:xfrm>
            <a:off y="1600200" x="4692273"/>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cxnSp>
        <p:nvCxnSpPr>
          <p:cNvPr id="21" name="Shape 21"/>
          <p:cNvCxnSpPr/>
          <p:nvPr/>
        </p:nvCxnSpPr>
        <p:spPr>
          <a:xfrm>
            <a:off y="1524000" x="457200"/>
            <a:ext cy="0" cx="8229600"/>
          </a:xfrm>
          <a:prstGeom prst="straightConnector1">
            <a:avLst/>
          </a:prstGeom>
          <a:noFill/>
          <a:ln w="50800" cap="flat">
            <a:solidFill>
              <a:srgbClr val="DA0002"/>
            </a:solidFill>
            <a:prstDash val="solid"/>
            <a:round/>
            <a:headEnd w="med" len="med" type="none"/>
            <a:tailEnd w="med" len="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2" name="Shape 22"/>
        <p:cNvGrpSpPr/>
        <p:nvPr/>
      </p:nvGrpSpPr>
      <p:grpSpPr>
        <a:xfrm>
          <a:off y="0" x="0"/>
          <a:ext cy="0" cx="0"/>
          <a:chOff y="0" x="0"/>
          <a:chExt cy="0" cx="0"/>
        </a:xfrm>
      </p:grpSpPr>
      <p:sp>
        <p:nvSpPr>
          <p:cNvPr id="23" name="Shape 23"/>
          <p:cNvSpPr txBox="1"/>
          <p:nvPr>
            <p:ph type="title"/>
          </p:nvPr>
        </p:nvSpPr>
        <p:spPr>
          <a:xfrm>
            <a:off y="274637" x="457200"/>
            <a:ext cy="1143000" cx="8229600"/>
          </a:xfrm>
          <a:prstGeom prst="rect">
            <a:avLst/>
          </a:prstGeom>
          <a:noFill/>
          <a:ln>
            <a:noFill/>
          </a:ln>
        </p:spPr>
        <p:txBody>
          <a:bodyPr bIns="91425" rIns="91425" lIns="91425" tIns="91425" anchor="b" anchorCtr="0"/>
          <a:lstStyle>
            <a:lvl1pPr rtl="0">
              <a:defRPr>
                <a:solidFill>
                  <a:schemeClr val="accent1"/>
                </a:solidFill>
              </a:defRPr>
            </a:lvl1pPr>
            <a:lvl2pPr rtl="0">
              <a:defRPr>
                <a:solidFill>
                  <a:schemeClr val="accent1"/>
                </a:solidFill>
              </a:defRPr>
            </a:lvl2pPr>
            <a:lvl3pPr rtl="0">
              <a:defRPr>
                <a:solidFill>
                  <a:schemeClr val="accent1"/>
                </a:solidFill>
              </a:defRPr>
            </a:lvl3pPr>
            <a:lvl4pPr rtl="0">
              <a:defRPr>
                <a:solidFill>
                  <a:schemeClr val="accent1"/>
                </a:solidFill>
              </a:defRPr>
            </a:lvl4pPr>
            <a:lvl5pPr rtl="0">
              <a:defRPr>
                <a:solidFill>
                  <a:schemeClr val="accent1"/>
                </a:solidFill>
              </a:defRPr>
            </a:lvl5pPr>
            <a:lvl6pPr rtl="0">
              <a:defRPr>
                <a:solidFill>
                  <a:schemeClr val="accent1"/>
                </a:solidFill>
              </a:defRPr>
            </a:lvl6pPr>
            <a:lvl7pPr rtl="0">
              <a:defRPr>
                <a:solidFill>
                  <a:schemeClr val="accent1"/>
                </a:solidFill>
              </a:defRPr>
            </a:lvl7pPr>
            <a:lvl8pPr rtl="0">
              <a:defRPr>
                <a:solidFill>
                  <a:schemeClr val="accent1"/>
                </a:solidFill>
              </a:defRPr>
            </a:lvl8pPr>
            <a:lvl9pPr rtl="0">
              <a:defRPr>
                <a:solidFill>
                  <a:schemeClr val="accent1"/>
                </a:solidFill>
              </a:defRPr>
            </a:lvl9pPr>
          </a:lstStyle>
          <a:p/>
        </p:txBody>
      </p:sp>
      <p:cxnSp>
        <p:nvCxnSpPr>
          <p:cNvPr id="24" name="Shape 24"/>
          <p:cNvCxnSpPr/>
          <p:nvPr/>
        </p:nvCxnSpPr>
        <p:spPr>
          <a:xfrm>
            <a:off y="1524000" x="457200"/>
            <a:ext cy="0" cx="8229600"/>
          </a:xfrm>
          <a:prstGeom prst="straightConnector1">
            <a:avLst/>
          </a:prstGeom>
          <a:noFill/>
          <a:ln w="50800" cap="flat">
            <a:solidFill>
              <a:schemeClr val="accent1"/>
            </a:solidFill>
            <a:prstDash val="solid"/>
            <a:round/>
            <a:headEnd w="med" len="med" type="none"/>
            <a:tailEnd w="med" len="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5" name="Shape 25"/>
        <p:cNvGrpSpPr/>
        <p:nvPr/>
      </p:nvGrpSpPr>
      <p:grpSpPr>
        <a:xfrm>
          <a:off y="0" x="0"/>
          <a:ext cy="0" cx="0"/>
          <a:chOff y="0" x="0"/>
          <a:chExt cy="0" cx="0"/>
        </a:xfrm>
      </p:grpSpPr>
      <p:sp>
        <p:nvSpPr>
          <p:cNvPr id="26" name="Shape 26"/>
          <p:cNvSpPr txBox="1"/>
          <p:nvPr>
            <p:ph idx="1" type="body"/>
          </p:nvPr>
        </p:nvSpPr>
        <p:spPr>
          <a:xfrm>
            <a:off y="5875078" x="457200"/>
            <a:ext cy="692700" cx="8229600"/>
          </a:xfrm>
          <a:prstGeom prst="rect">
            <a:avLst/>
          </a:prstGeom>
          <a:noFill/>
          <a:ln>
            <a:noFill/>
          </a:ln>
        </p:spPr>
        <p:txBody>
          <a:bodyPr bIns="91425" rIns="91425" lIns="91425" tIns="91425" anchor="t" anchorCtr="0"/>
          <a:lstStyle>
            <a:lvl1pPr algn="ctr" rtl="0" indent="-285750" marL="285750">
              <a:lnSpc>
                <a:spcPct val="100000"/>
              </a:lnSpc>
              <a:spcBef>
                <a:spcPts val="0"/>
              </a:spcBef>
              <a:spcAft>
                <a:spcPts val="0"/>
              </a:spcAft>
              <a:buClr>
                <a:schemeClr val="dk1"/>
              </a:buClr>
              <a:buSzPct val="166666"/>
              <a:buFont typeface="Arial"/>
              <a:buChar char="•"/>
              <a:defRPr sz="1800">
                <a:solidFill>
                  <a:schemeClr val="dk1"/>
                </a:solidFill>
              </a:defRPr>
            </a:lvl1pPr>
            <a:lvl2pPr algn="ctr" rtl="0" indent="-285750" marL="285750">
              <a:lnSpc>
                <a:spcPct val="100000"/>
              </a:lnSpc>
              <a:spcBef>
                <a:spcPts val="0"/>
              </a:spcBef>
              <a:spcAft>
                <a:spcPts val="0"/>
              </a:spcAft>
              <a:buClr>
                <a:schemeClr val="dk1"/>
              </a:buClr>
              <a:buSzPct val="100000"/>
              <a:buFont typeface="Courier New"/>
              <a:buChar char="o"/>
              <a:defRPr sz="1800">
                <a:solidFill>
                  <a:schemeClr val="dk1"/>
                </a:solidFill>
              </a:defRPr>
            </a:lvl2pPr>
            <a:lvl3pPr algn="ctr" rtl="0" indent="-285750" marL="285750">
              <a:lnSpc>
                <a:spcPct val="100000"/>
              </a:lnSpc>
              <a:spcBef>
                <a:spcPts val="0"/>
              </a:spcBef>
              <a:spcAft>
                <a:spcPts val="0"/>
              </a:spcAft>
              <a:buClr>
                <a:schemeClr val="dk1"/>
              </a:buClr>
              <a:buSzPct val="100000"/>
              <a:buFont typeface="Wingdings"/>
              <a:buChar char="§"/>
              <a:defRPr sz="1800">
                <a:solidFill>
                  <a:schemeClr val="dk1"/>
                </a:solidFill>
              </a:defRPr>
            </a:lvl3pPr>
            <a:lvl4pPr algn="ctr" rtl="0" indent="-285750" marL="285750">
              <a:lnSpc>
                <a:spcPct val="100000"/>
              </a:lnSpc>
              <a:spcBef>
                <a:spcPts val="0"/>
              </a:spcBef>
              <a:spcAft>
                <a:spcPts val="0"/>
              </a:spcAft>
              <a:buClr>
                <a:schemeClr val="dk1"/>
              </a:buClr>
              <a:buSzPct val="166666"/>
              <a:buFont typeface="Arial"/>
              <a:buChar char="•"/>
              <a:defRPr sz="1800">
                <a:solidFill>
                  <a:schemeClr val="dk1"/>
                </a:solidFill>
              </a:defRPr>
            </a:lvl4pPr>
            <a:lvl5pPr algn="ctr" rtl="0" indent="-285750" marL="285750">
              <a:lnSpc>
                <a:spcPct val="100000"/>
              </a:lnSpc>
              <a:spcBef>
                <a:spcPts val="0"/>
              </a:spcBef>
              <a:spcAft>
                <a:spcPts val="0"/>
              </a:spcAft>
              <a:buClr>
                <a:schemeClr val="dk1"/>
              </a:buClr>
              <a:buSzPct val="100000"/>
              <a:buFont typeface="Courier New"/>
              <a:buChar char="o"/>
              <a:defRPr sz="1800">
                <a:solidFill>
                  <a:schemeClr val="dk1"/>
                </a:solidFill>
              </a:defRPr>
            </a:lvl5pPr>
            <a:lvl6pPr algn="ctr" rtl="0" indent="-285750" marL="285750">
              <a:lnSpc>
                <a:spcPct val="100000"/>
              </a:lnSpc>
              <a:spcBef>
                <a:spcPts val="0"/>
              </a:spcBef>
              <a:spcAft>
                <a:spcPts val="0"/>
              </a:spcAft>
              <a:buClr>
                <a:schemeClr val="dk1"/>
              </a:buClr>
              <a:buSzPct val="100000"/>
              <a:buFont typeface="Wingdings"/>
              <a:buChar char="§"/>
              <a:defRPr sz="1800">
                <a:solidFill>
                  <a:schemeClr val="dk1"/>
                </a:solidFill>
              </a:defRPr>
            </a:lvl6pPr>
            <a:lvl7pPr algn="ctr" rtl="0" indent="-285750" marL="285750">
              <a:lnSpc>
                <a:spcPct val="100000"/>
              </a:lnSpc>
              <a:spcBef>
                <a:spcPts val="0"/>
              </a:spcBef>
              <a:spcAft>
                <a:spcPts val="0"/>
              </a:spcAft>
              <a:buClr>
                <a:schemeClr val="dk1"/>
              </a:buClr>
              <a:buSzPct val="166666"/>
              <a:buFont typeface="Arial"/>
              <a:buChar char="•"/>
              <a:defRPr sz="1800">
                <a:solidFill>
                  <a:schemeClr val="dk1"/>
                </a:solidFill>
              </a:defRPr>
            </a:lvl7pPr>
            <a:lvl8pPr algn="ctr" rtl="0" indent="-285750" marL="285750">
              <a:lnSpc>
                <a:spcPct val="100000"/>
              </a:lnSpc>
              <a:spcBef>
                <a:spcPts val="0"/>
              </a:spcBef>
              <a:spcAft>
                <a:spcPts val="0"/>
              </a:spcAft>
              <a:buClr>
                <a:schemeClr val="dk1"/>
              </a:buClr>
              <a:buSzPct val="100000"/>
              <a:buFont typeface="Courier New"/>
              <a:buChar char="o"/>
              <a:defRPr sz="1800">
                <a:solidFill>
                  <a:schemeClr val="dk1"/>
                </a:solidFill>
              </a:defRPr>
            </a:lvl8pPr>
            <a:lvl9pPr algn="ctr" rtl="0" indent="-285750" marL="285750">
              <a:lnSpc>
                <a:spcPct val="100000"/>
              </a:lnSpc>
              <a:spcBef>
                <a:spcPts val="0"/>
              </a:spcBef>
              <a:spcAft>
                <a:spcPts val="0"/>
              </a:spcAft>
              <a:buClr>
                <a:schemeClr val="dk1"/>
              </a:buClr>
              <a:buSzPct val="100000"/>
              <a:buFont typeface="Wingdings"/>
              <a:buChar char="§"/>
              <a:defRPr sz="1800">
                <a:solidFill>
                  <a:schemeClr val="dk1"/>
                </a:solidFill>
              </a:defRPr>
            </a:lvl9pPr>
          </a:lstStyle>
          <a:p/>
        </p:txBody>
      </p:sp>
      <p:cxnSp>
        <p:nvCxnSpPr>
          <p:cNvPr id="27" name="Shape 27"/>
          <p:cNvCxnSpPr/>
          <p:nvPr/>
        </p:nvCxnSpPr>
        <p:spPr>
          <a:xfrm>
            <a:off y="5757014" x="457200"/>
            <a:ext cy="0" cx="8229600"/>
          </a:xfrm>
          <a:prstGeom prst="straightConnector1">
            <a:avLst/>
          </a:prstGeom>
          <a:noFill/>
          <a:ln w="50800" cap="flat">
            <a:solidFill>
              <a:schemeClr val="lt2"/>
            </a:solidFill>
            <a:prstDash val="solid"/>
            <a:round/>
            <a:headEnd w="med" len="med" type="none"/>
            <a:tailEnd w="med" len="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y="0" x="0"/>
          <a:ext cy="0" cx="0"/>
          <a:chOff y="0" x="0"/>
          <a:chExt cy="0" cx="0"/>
        </a:xfrm>
      </p:grpSpPr>
      <p:cxnSp>
        <p:nvCxnSpPr>
          <p:cNvPr id="29" name="Shape 29"/>
          <p:cNvCxnSpPr/>
          <p:nvPr/>
        </p:nvCxnSpPr>
        <p:spPr>
          <a:xfrm>
            <a:off y="150852" x="457200"/>
            <a:ext cy="0" cx="8229600"/>
          </a:xfrm>
          <a:prstGeom prst="straightConnector1">
            <a:avLst/>
          </a:prstGeom>
          <a:noFill/>
          <a:ln w="50800" cap="flat">
            <a:solidFill>
              <a:schemeClr val="lt2"/>
            </a:solidFill>
            <a:prstDash val="solid"/>
            <a:round/>
            <a:headEnd w="med" len="med" type="none"/>
            <a:tailEnd w="med" len="med" type="none"/>
          </a:ln>
        </p:spPr>
      </p:cxn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1pPr>
            <a:lvl2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2pPr>
            <a:lvl3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3pPr>
            <a:lvl4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4pPr>
            <a:lvl5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5pPr>
            <a:lvl6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6pPr>
            <a:lvl7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7pPr>
            <a:lvl8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8pPr>
            <a:lvl9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indent="-342900" marL="342900">
              <a:spcBef>
                <a:spcPts val="600"/>
              </a:spcBef>
              <a:buClr>
                <a:schemeClr val="dk1"/>
              </a:buClr>
              <a:buSzPct val="166666"/>
              <a:buFont typeface="Arial"/>
              <a:buChar char="•"/>
              <a:defRPr strike="noStrike" u="none" b="0" cap="none" baseline="0" sz="3000" i="0">
                <a:solidFill>
                  <a:schemeClr val="dk1"/>
                </a:solidFill>
                <a:latin typeface="Arial"/>
                <a:ea typeface="Arial"/>
                <a:cs typeface="Arial"/>
                <a:sym typeface="Arial"/>
              </a:defRPr>
            </a:lvl1pPr>
            <a:lvl2pPr algn="l" rtl="0" indent="-285750" marL="742950">
              <a:spcBef>
                <a:spcPts val="480"/>
              </a:spcBef>
              <a:buClr>
                <a:schemeClr val="dk1"/>
              </a:buClr>
              <a:buSzPct val="100000"/>
              <a:buFont typeface="Courier New"/>
              <a:buChar char="o"/>
              <a:defRPr strike="noStrike" u="none" b="0" cap="none" baseline="0" sz="2400" i="0">
                <a:solidFill>
                  <a:schemeClr val="dk1"/>
                </a:solidFill>
                <a:latin typeface="Arial"/>
                <a:ea typeface="Arial"/>
                <a:cs typeface="Arial"/>
                <a:sym typeface="Arial"/>
              </a:defRPr>
            </a:lvl2pPr>
            <a:lvl3pPr algn="l" rtl="0" indent="-228600" marL="1143000">
              <a:spcBef>
                <a:spcPts val="480"/>
              </a:spcBef>
              <a:buClr>
                <a:schemeClr val="dk1"/>
              </a:buClr>
              <a:buSzPct val="100000"/>
              <a:buFont typeface="Wingdings"/>
              <a:buChar char="§"/>
              <a:defRPr strike="noStrike" u="none" b="0" cap="none" baseline="0" sz="2400" i="0">
                <a:solidFill>
                  <a:schemeClr val="dk1"/>
                </a:solidFill>
                <a:latin typeface="Arial"/>
                <a:ea typeface="Arial"/>
                <a:cs typeface="Arial"/>
                <a:sym typeface="Arial"/>
              </a:defRPr>
            </a:lvl3pPr>
            <a:lvl4pPr algn="l" rtl="0" indent="-228600" marL="16002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4pPr>
            <a:lvl5pPr algn="l" rtl="0" indent="-228600" marL="20574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5pPr>
            <a:lvl6pPr algn="l" rtl="0" indent="-228600" marL="25146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6pPr>
            <a:lvl7pPr algn="l" rtl="0" indent="-228600" marL="29718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7pPr>
            <a:lvl8pPr algn="l" rtl="0" indent="-228600" marL="34290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8pPr>
            <a:lvl9pPr algn="l" rtl="0" indent="-228600" marL="38862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9pPr>
          </a:lstStyle>
          <a:p/>
        </p:txBody>
      </p:sp>
      <p:cxnSp>
        <p:nvCxnSpPr>
          <p:cNvPr id="7" name="Shape 7"/>
          <p:cNvCxnSpPr/>
          <p:nvPr/>
        </p:nvCxnSpPr>
        <p:spPr>
          <a:xfrm>
            <a:off y="6697679" x="457200"/>
            <a:ext cy="0" cx="8229600"/>
          </a:xfrm>
          <a:prstGeom prst="straightConnector1">
            <a:avLst/>
          </a:prstGeom>
          <a:noFill/>
          <a:ln w="50800" cap="flat">
            <a:solidFill>
              <a:schemeClr val="lt2"/>
            </a:solidFill>
            <a:prstDash val="solid"/>
            <a:round/>
            <a:headEnd w="med" len="med" type="none"/>
            <a:tailEnd w="med" len="med" type="none"/>
          </a:ln>
        </p:spPr>
      </p:cxn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4"/><Relationship Target="../media/image09.png" Type="http://schemas.openxmlformats.org/officeDocument/2006/relationships/image" Id="rId3"/><Relationship Target="../media/image12.png" Type="http://schemas.openxmlformats.org/officeDocument/2006/relationships/image" Id="rId6"/><Relationship Target="../media/image14.pn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4"/><Relationship Target="../media/image01.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7.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6.jpg" Type="http://schemas.openxmlformats.org/officeDocument/2006/relationships/image" Id="rId4"/><Relationship Target="../media/image19.jpg" Type="http://schemas.openxmlformats.org/officeDocument/2006/relationships/image" Id="rId3"/><Relationship Target="../media/image04.png" Type="http://schemas.openxmlformats.org/officeDocument/2006/relationships/image" Id="rId9"/><Relationship Target="../media/image18.jpg" Type="http://schemas.openxmlformats.org/officeDocument/2006/relationships/image" Id="rId6"/><Relationship Target="../media/image17.jpg" Type="http://schemas.openxmlformats.org/officeDocument/2006/relationships/image" Id="rId5"/><Relationship Target="../media/image06.png" Type="http://schemas.openxmlformats.org/officeDocument/2006/relationships/image" Id="rId8"/><Relationship Target="../media/image15.jpg" Type="http://schemas.openxmlformats.org/officeDocument/2006/relationships/image" Id="rId7"/></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4"/><Relationship Target="../media/image05.png" Type="http://schemas.openxmlformats.org/officeDocument/2006/relationships/image" Id="rId3"/><Relationship Target="../media/image13.png" Type="http://schemas.openxmlformats.org/officeDocument/2006/relationships/image" Id="rId6"/><Relationship Target="../media/image10.pn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 name="Shape 30"/>
        <p:cNvGrpSpPr/>
        <p:nvPr/>
      </p:nvGrpSpPr>
      <p:grpSpPr>
        <a:xfrm>
          <a:off y="0" x="0"/>
          <a:ext cy="0" cx="0"/>
          <a:chOff y="0" x="0"/>
          <a:chExt cy="0" cx="0"/>
        </a:xfrm>
      </p:grpSpPr>
      <p:sp>
        <p:nvSpPr>
          <p:cNvPr id="31" name="Shape 31"/>
          <p:cNvSpPr txBox="1"/>
          <p:nvPr>
            <p:ph idx="1" type="subTitle"/>
          </p:nvPr>
        </p:nvSpPr>
        <p:spPr>
          <a:xfrm>
            <a:off y="4955189" x="457200"/>
            <a:ext cy="1643400" cx="8229600"/>
          </a:xfrm>
          <a:prstGeom prst="rect">
            <a:avLst/>
          </a:prstGeom>
        </p:spPr>
        <p:txBody>
          <a:bodyPr bIns="91425" rIns="91425" lIns="91425" tIns="91425" anchor="t" anchorCtr="0">
            <a:noAutofit/>
          </a:bodyPr>
          <a:lstStyle/>
          <a:p>
            <a:pPr algn="ctr" rtl="0" lvl="0">
              <a:lnSpc>
                <a:spcPct val="115000"/>
              </a:lnSpc>
              <a:buNone/>
            </a:pPr>
            <a:r>
              <a:rPr sz="2400" lang="en">
                <a:solidFill>
                  <a:srgbClr val="000000"/>
                </a:solidFill>
              </a:rPr>
              <a:t>RIS</a:t>
            </a:r>
          </a:p>
          <a:p>
            <a:pPr algn="ctr" rtl="0" lvl="0">
              <a:lnSpc>
                <a:spcPct val="115000"/>
              </a:lnSpc>
              <a:buNone/>
            </a:pPr>
            <a:r>
              <a:rPr sz="2400" lang="en">
                <a:solidFill>
                  <a:srgbClr val="000000"/>
                </a:solidFill>
              </a:rPr>
              <a:t>2013-2014</a:t>
            </a:r>
          </a:p>
          <a:p>
            <a:r>
              <a:t/>
            </a:r>
          </a:p>
        </p:txBody>
      </p:sp>
      <p:sp>
        <p:nvSpPr>
          <p:cNvPr id="32" name="Shape 32"/>
          <p:cNvSpPr txBox="1"/>
          <p:nvPr/>
        </p:nvSpPr>
        <p:spPr>
          <a:xfrm>
            <a:off y="1343675" x="1954450"/>
            <a:ext cy="2255700" cx="5569500"/>
          </a:xfrm>
          <a:prstGeom prst="rect">
            <a:avLst/>
          </a:prstGeom>
          <a:noFill/>
        </p:spPr>
        <p:txBody>
          <a:bodyPr bIns="91425" rIns="91425" lIns="91425" tIns="91425" anchor="t" anchorCtr="0">
            <a:noAutofit/>
          </a:bodyPr>
          <a:lstStyle/>
          <a:p>
            <a:pPr algn="ctr" rtl="0" lvl="0">
              <a:buNone/>
            </a:pPr>
            <a:r>
              <a:rPr b="1" sz="4800" lang="en">
                <a:solidFill>
                  <a:srgbClr val="FF0000"/>
                </a:solidFill>
              </a:rPr>
              <a:t>Grade 4</a:t>
            </a:r>
          </a:p>
          <a:p>
            <a:pPr algn="ctr" rtl="0" lvl="0">
              <a:buNone/>
            </a:pPr>
            <a:r>
              <a:rPr b="1" sz="4800" lang="en">
                <a:solidFill>
                  <a:srgbClr val="FF0000"/>
                </a:solidFill>
              </a:rPr>
              <a:t>November</a:t>
            </a:r>
          </a:p>
          <a:p>
            <a:pPr algn="ctr" rtl="0" lvl="0">
              <a:buNone/>
            </a:pPr>
            <a:r>
              <a:rPr b="1" sz="4800" lang="en">
                <a:solidFill>
                  <a:srgbClr val="FF0000"/>
                </a:solidFill>
              </a:rPr>
              <a:t>Newsletter</a:t>
            </a:r>
          </a:p>
          <a:p>
            <a:r>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sp>
        <p:nvSpPr>
          <p:cNvPr id="106" name="Shape 106"/>
          <p:cNvSpPr txBox="1"/>
          <p:nvPr>
            <p:ph type="title"/>
          </p:nvPr>
        </p:nvSpPr>
        <p:spPr>
          <a:xfrm>
            <a:off y="274637" x="457200"/>
            <a:ext cy="1143000" cx="8229600"/>
          </a:xfrm>
          <a:prstGeom prst="rect">
            <a:avLst/>
          </a:prstGeom>
        </p:spPr>
        <p:txBody>
          <a:bodyPr bIns="91425" rIns="91425" lIns="91425" tIns="91425" anchor="b" anchorCtr="0">
            <a:noAutofit/>
          </a:bodyPr>
          <a:lstStyle/>
          <a:p>
            <a:pPr algn="ctr" rtl="0" lvl="0">
              <a:buNone/>
            </a:pPr>
            <a:r>
              <a:rPr b="0" lang="en">
                <a:solidFill>
                  <a:srgbClr val="000000"/>
                </a:solidFill>
              </a:rPr>
              <a:t>Mr. Joe’s Class</a:t>
            </a:r>
          </a:p>
          <a:p>
            <a:pPr algn="ctr">
              <a:buNone/>
            </a:pPr>
            <a:r>
              <a:rPr b="0" sz="2400" lang="en">
                <a:solidFill>
                  <a:schemeClr val="dk1"/>
                </a:solidFill>
              </a:rPr>
              <a:t>Personal Narrative Writing Celebration!</a:t>
            </a:r>
          </a:p>
        </p:txBody>
      </p:sp>
      <p:sp>
        <p:nvSpPr>
          <p:cNvPr id="107" name="Shape 107"/>
          <p:cNvSpPr/>
          <p:nvPr/>
        </p:nvSpPr>
        <p:spPr>
          <a:xfrm rot="5400000">
            <a:off y="1069462" x="1186612"/>
            <a:ext cy="3732425" cx="2368250"/>
          </a:xfrm>
          <a:prstGeom prst="rect">
            <a:avLst/>
          </a:prstGeom>
          <a:blipFill>
            <a:blip r:embed="rId3"/>
            <a:stretch>
              <a:fillRect/>
            </a:stretch>
          </a:blipFill>
        </p:spPr>
      </p:sp>
      <p:sp>
        <p:nvSpPr>
          <p:cNvPr id="108" name="Shape 108"/>
          <p:cNvSpPr/>
          <p:nvPr/>
        </p:nvSpPr>
        <p:spPr>
          <a:xfrm rot="5400000">
            <a:off y="1015513" x="5563562"/>
            <a:ext cy="3855199" cx="2383125"/>
          </a:xfrm>
          <a:prstGeom prst="rect">
            <a:avLst/>
          </a:prstGeom>
          <a:blipFill>
            <a:blip r:embed="rId4"/>
            <a:stretch>
              <a:fillRect/>
            </a:stretch>
          </a:blipFill>
        </p:spPr>
      </p:sp>
      <p:sp>
        <p:nvSpPr>
          <p:cNvPr id="109" name="Shape 109"/>
          <p:cNvSpPr/>
          <p:nvPr/>
        </p:nvSpPr>
        <p:spPr>
          <a:xfrm rot="5400000">
            <a:off y="3458275" x="1246474"/>
            <a:ext cy="3757475" cx="2273575"/>
          </a:xfrm>
          <a:prstGeom prst="rect">
            <a:avLst/>
          </a:prstGeom>
          <a:blipFill>
            <a:blip r:embed="rId5"/>
            <a:stretch>
              <a:fillRect/>
            </a:stretch>
          </a:blipFill>
        </p:spPr>
      </p:sp>
      <p:sp>
        <p:nvSpPr>
          <p:cNvPr id="110" name="Shape 110"/>
          <p:cNvSpPr/>
          <p:nvPr/>
        </p:nvSpPr>
        <p:spPr>
          <a:xfrm rot="5400000">
            <a:off y="3421924" x="5605824"/>
            <a:ext cy="3858650" cx="2302050"/>
          </a:xfrm>
          <a:prstGeom prst="rect">
            <a:avLst/>
          </a:prstGeom>
          <a:blipFill>
            <a:blip r:embed="rId6"/>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y="0" x="0"/>
          <a:ext cy="0" cx="0"/>
          <a:chOff y="0" x="0"/>
          <a:chExt cy="0" cx="0"/>
        </a:xfrm>
      </p:grpSpPr>
      <p:sp>
        <p:nvSpPr>
          <p:cNvPr id="37" name="Shape 37"/>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b="0" sz="5400" lang="en">
                <a:solidFill>
                  <a:srgbClr val="000000"/>
                </a:solidFill>
              </a:rPr>
              <a:t>Important Dates</a:t>
            </a:r>
          </a:p>
        </p:txBody>
      </p:sp>
      <p:sp>
        <p:nvSpPr>
          <p:cNvPr id="38" name="Shape 38"/>
          <p:cNvSpPr txBox="1"/>
          <p:nvPr/>
        </p:nvSpPr>
        <p:spPr>
          <a:xfrm>
            <a:off y="1698575" x="1179575"/>
            <a:ext cy="4165199" cx="7049999"/>
          </a:xfrm>
          <a:prstGeom prst="rect">
            <a:avLst/>
          </a:prstGeom>
          <a:noFill/>
        </p:spPr>
        <p:txBody>
          <a:bodyPr bIns="91425" rIns="91425" lIns="91425" tIns="91425" anchor="t" anchorCtr="0">
            <a:noAutofit/>
          </a:bodyPr>
          <a:lstStyle/>
          <a:p>
            <a:pPr rtl="0" lvl="0" indent="-419100" marL="457200">
              <a:buClr>
                <a:srgbClr val="000000"/>
              </a:buClr>
              <a:buSzPct val="166666"/>
              <a:buFont typeface="Arial"/>
              <a:buChar char="•"/>
            </a:pPr>
            <a:r>
              <a:rPr b="1" sz="3000" lang="en"/>
              <a:t>November 6th is an Early Dismissal Day.  Students are dismissed at 1:00pm.</a:t>
            </a:r>
          </a:p>
          <a:p>
            <a:pPr rtl="0" lvl="0" indent="-419100" marL="457200">
              <a:buClr>
                <a:srgbClr val="000000"/>
              </a:buClr>
              <a:buSzPct val="166666"/>
              <a:buFont typeface="Arial"/>
              <a:buChar char="•"/>
            </a:pPr>
            <a:r>
              <a:rPr b="1" sz="3000" lang="en"/>
              <a:t>November 22nd is a Teacher Inservice Day.  No school for students!</a:t>
            </a:r>
          </a:p>
          <a:p>
            <a:pPr rtl="0" lvl="0" indent="-419100" marL="457200">
              <a:buClr>
                <a:srgbClr val="000000"/>
              </a:buClr>
              <a:buSzPct val="166666"/>
              <a:buFont typeface="Arial"/>
              <a:buChar char="•"/>
            </a:pPr>
            <a:r>
              <a:rPr b="1" sz="3000" lang="en"/>
              <a:t>November 29th is a Non Uniform Day and ES Parent Coffee.</a:t>
            </a:r>
          </a:p>
          <a:p>
            <a:r>
              <a:t/>
            </a:r>
          </a:p>
          <a:p>
            <a:r>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y="0" x="0"/>
          <a:ext cy="0" cx="0"/>
          <a:chOff y="0" x="0"/>
          <a:chExt cy="0" cx="0"/>
        </a:xfrm>
      </p:grpSpPr>
      <p:sp>
        <p:nvSpPr>
          <p:cNvPr id="43" name="Shape 4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15000"/>
              </a:lnSpc>
              <a:spcBef>
                <a:spcPts val="0"/>
              </a:spcBef>
              <a:buClr>
                <a:schemeClr val="dk1"/>
              </a:buClr>
              <a:buSzPct val="208333"/>
              <a:buFont typeface="Arial"/>
              <a:buChar char="•"/>
            </a:pPr>
            <a:r>
              <a:rPr sz="2400" lang="en">
                <a:solidFill>
                  <a:srgbClr val="000000"/>
                </a:solidFill>
              </a:rPr>
              <a:t>All students should be reading 30 minutes or more each night, recording their book and time on their reading log.</a:t>
            </a:r>
          </a:p>
          <a:p>
            <a:pPr rtl="0" lvl="0" indent="-419100" marL="457200">
              <a:lnSpc>
                <a:spcPct val="115000"/>
              </a:lnSpc>
              <a:spcBef>
                <a:spcPts val="0"/>
              </a:spcBef>
              <a:buClr>
                <a:schemeClr val="dk1"/>
              </a:buClr>
              <a:buSzPct val="208333"/>
              <a:buFont typeface="Arial"/>
              <a:buChar char="•"/>
            </a:pPr>
            <a:r>
              <a:rPr sz="2400" lang="en">
                <a:solidFill>
                  <a:srgbClr val="000000"/>
                </a:solidFill>
              </a:rPr>
              <a:t>Math, Science, and/or Social Studies may also be sent home each night/week for homework. </a:t>
            </a:r>
          </a:p>
          <a:p>
            <a:pPr rtl="0" lvl="0" indent="-419100" marL="457200">
              <a:lnSpc>
                <a:spcPct val="115000"/>
              </a:lnSpc>
              <a:spcBef>
                <a:spcPts val="0"/>
              </a:spcBef>
              <a:buClr>
                <a:schemeClr val="dk1"/>
              </a:buClr>
              <a:buSzPct val="208333"/>
              <a:buFont typeface="Arial"/>
              <a:buChar char="•"/>
            </a:pPr>
            <a:r>
              <a:rPr sz="2400" lang="en">
                <a:solidFill>
                  <a:srgbClr val="000000"/>
                </a:solidFill>
              </a:rPr>
              <a:t>All students are expected to complete homework on time and submit it to their homeroom teacher DAILY or WEEKLY as specified.</a:t>
            </a:r>
          </a:p>
          <a:p>
            <a:r>
              <a:t/>
            </a:r>
          </a:p>
        </p:txBody>
      </p:sp>
      <p:sp>
        <p:nvSpPr>
          <p:cNvPr id="44" name="Shape 44"/>
          <p:cNvSpPr txBox="1"/>
          <p:nvPr/>
        </p:nvSpPr>
        <p:spPr>
          <a:xfrm>
            <a:off y="48000" x="1631825"/>
            <a:ext cy="1552200" cx="6276600"/>
          </a:xfrm>
          <a:prstGeom prst="rect">
            <a:avLst/>
          </a:prstGeom>
        </p:spPr>
        <p:txBody>
          <a:bodyPr bIns="91425" rIns="91425" lIns="91425" tIns="91425" anchor="ctr" anchorCtr="0">
            <a:noAutofit/>
          </a:bodyPr>
          <a:lstStyle/>
          <a:p>
            <a:pPr algn="ctr" rtl="0" lvl="0">
              <a:buNone/>
            </a:pPr>
            <a:r>
              <a:rPr b="1" sz="5400" lang="en">
                <a:solidFill>
                  <a:srgbClr val="FF0000"/>
                </a:solidFill>
              </a:rPr>
              <a:t>HOMEWORK</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y="0" x="0"/>
          <a:ext cy="0" cx="0"/>
          <a:chOff y="0" x="0"/>
          <a:chExt cy="0" cx="0"/>
        </a:xfrm>
      </p:grpSpPr>
      <p:sp>
        <p:nvSpPr>
          <p:cNvPr id="49" name="Shape 49"/>
          <p:cNvSpPr txBox="1"/>
          <p:nvPr>
            <p:ph type="title"/>
          </p:nvPr>
        </p:nvSpPr>
        <p:spPr>
          <a:xfrm>
            <a:off y="274637" x="3017525"/>
            <a:ext cy="1143000" cx="3048000"/>
          </a:xfrm>
          <a:prstGeom prst="rect">
            <a:avLst/>
          </a:prstGeom>
        </p:spPr>
        <p:txBody>
          <a:bodyPr bIns="91425" rIns="91425" lIns="91425" tIns="91425" anchor="b" anchorCtr="0">
            <a:noAutofit/>
          </a:bodyPr>
          <a:lstStyle/>
          <a:p>
            <a:pPr algn="ctr">
              <a:buNone/>
            </a:pPr>
            <a:r>
              <a:rPr b="0" sz="5400" lang="en">
                <a:solidFill>
                  <a:srgbClr val="000000"/>
                </a:solidFill>
              </a:rPr>
              <a:t>Literacy</a:t>
            </a:r>
          </a:p>
        </p:txBody>
      </p:sp>
      <p:sp>
        <p:nvSpPr>
          <p:cNvPr id="50" name="Shape 50"/>
          <p:cNvSpPr txBox="1"/>
          <p:nvPr>
            <p:ph idx="1" type="body"/>
          </p:nvPr>
        </p:nvSpPr>
        <p:spPr>
          <a:xfrm>
            <a:off y="1457321" x="254171"/>
            <a:ext cy="5313599" cx="8680799"/>
          </a:xfrm>
          <a:prstGeom prst="rect">
            <a:avLst/>
          </a:prstGeom>
        </p:spPr>
        <p:txBody>
          <a:bodyPr bIns="91425" rIns="91425" lIns="91425" tIns="91425" anchor="t" anchorCtr="0">
            <a:noAutofit/>
          </a:bodyPr>
          <a:lstStyle/>
          <a:p>
            <a:pPr rtl="0" lvl="0" indent="457200">
              <a:lnSpc>
                <a:spcPct val="115000"/>
              </a:lnSpc>
              <a:spcBef>
                <a:spcPts val="0"/>
              </a:spcBef>
              <a:buNone/>
            </a:pPr>
            <a:r>
              <a:rPr sz="2400" lang="en">
                <a:solidFill>
                  <a:srgbClr val="000000"/>
                </a:solidFill>
              </a:rPr>
              <a:t>In Readers’ and Writers’ Workshops we have launched into a study of the genre of realistic fiction.</a:t>
            </a:r>
          </a:p>
          <a:p>
            <a:pPr rtl="0" lvl="0" indent="457200">
              <a:lnSpc>
                <a:spcPct val="115000"/>
              </a:lnSpc>
              <a:spcBef>
                <a:spcPts val="0"/>
              </a:spcBef>
              <a:buNone/>
            </a:pPr>
            <a:r>
              <a:rPr sz="2400" lang="en">
                <a:solidFill>
                  <a:srgbClr val="000000"/>
                </a:solidFill>
              </a:rPr>
              <a:t>Readers are practicing the strategies of envisioning and predicting to better “Walk in the Character’s Shoes” and thereby deepen understanding and empathy. These reading strategies will also enhance our character development as we begin a new writing process.</a:t>
            </a:r>
          </a:p>
          <a:p>
            <a:pPr rtl="0" lvl="0" indent="457200">
              <a:lnSpc>
                <a:spcPct val="115000"/>
              </a:lnSpc>
              <a:spcBef>
                <a:spcPts val="0"/>
              </a:spcBef>
              <a:buNone/>
            </a:pPr>
            <a:r>
              <a:rPr sz="2400" lang="en">
                <a:solidFill>
                  <a:srgbClr val="000000"/>
                </a:solidFill>
              </a:rPr>
              <a:t>In Writers’ Workshop writers are learning the defining characteristics of realistic fiction, how to generate ideas for our own stories, and how to create compelling, believable characters. We will choose one idea to develop and publish. Stay tuned for celebration time next month!</a:t>
            </a:r>
          </a:p>
          <a:p>
            <a:r>
              <a:t/>
            </a:r>
          </a:p>
        </p:txBody>
      </p:sp>
      <p:sp>
        <p:nvSpPr>
          <p:cNvPr id="51" name="Shape 51"/>
          <p:cNvSpPr/>
          <p:nvPr/>
        </p:nvSpPr>
        <p:spPr>
          <a:xfrm>
            <a:off y="127000" x="1280175"/>
            <a:ext cy="1179205" cx="6705600"/>
          </a:xfrm>
          <a:prstGeom prst="rect">
            <a:avLst/>
          </a:prstGeom>
          <a:blipFill>
            <a:blip r:embed="rId3"/>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y="0" x="0"/>
          <a:ext cy="0" cx="0"/>
          <a:chOff y="0" x="0"/>
          <a:chExt cy="0" cx="0"/>
        </a:xfrm>
      </p:grpSpPr>
      <p:sp>
        <p:nvSpPr>
          <p:cNvPr id="56" name="Shape 56"/>
          <p:cNvSpPr txBox="1"/>
          <p:nvPr>
            <p:ph type="title"/>
          </p:nvPr>
        </p:nvSpPr>
        <p:spPr>
          <a:xfrm>
            <a:off y="274655" x="3124200"/>
            <a:ext cy="1063499" cx="2194500"/>
          </a:xfrm>
          <a:prstGeom prst="rect">
            <a:avLst/>
          </a:prstGeom>
        </p:spPr>
        <p:txBody>
          <a:bodyPr bIns="91425" rIns="91425" lIns="91425" tIns="91425" anchor="b" anchorCtr="0">
            <a:noAutofit/>
          </a:bodyPr>
          <a:lstStyle/>
          <a:p>
            <a:pPr algn="ctr">
              <a:buNone/>
            </a:pPr>
            <a:r>
              <a:rPr lang="en"/>
              <a:t>Math</a:t>
            </a:r>
          </a:p>
        </p:txBody>
      </p:sp>
      <p:sp>
        <p:nvSpPr>
          <p:cNvPr id="57" name="Shape 57"/>
          <p:cNvSpPr txBox="1"/>
          <p:nvPr/>
        </p:nvSpPr>
        <p:spPr>
          <a:xfrm>
            <a:off y="1699675" x="412025"/>
            <a:ext cy="4970400" cx="8119199"/>
          </a:xfrm>
          <a:prstGeom prst="rect">
            <a:avLst/>
          </a:prstGeom>
          <a:noFill/>
        </p:spPr>
        <p:txBody>
          <a:bodyPr bIns="91425" rIns="91425" lIns="91425" tIns="91425" anchor="t" anchorCtr="0">
            <a:noAutofit/>
          </a:bodyPr>
          <a:lstStyle/>
          <a:p>
            <a:pPr rtl="0" lvl="0">
              <a:lnSpc>
                <a:spcPct val="115000"/>
              </a:lnSpc>
              <a:buClr>
                <a:srgbClr val="000000"/>
              </a:buClr>
              <a:buSzPct val="84615"/>
              <a:buFont typeface="Arial"/>
              <a:buNone/>
            </a:pPr>
            <a:r>
              <a:rPr sz="1300" lang="en"/>
              <a:t>Dear Families,</a:t>
            </a:r>
          </a:p>
          <a:p>
            <a:pPr rtl="0" lvl="0">
              <a:lnSpc>
                <a:spcPct val="115000"/>
              </a:lnSpc>
              <a:buNone/>
            </a:pPr>
            <a:r>
              <a:rPr sz="1300" lang="en"/>
              <a:t>Grade 4 is continuing their investigation of data and probability.’  During this unit, students collect, represent, describe, and interpret data.Throughout the unit, students work toward these goals:</a:t>
            </a:r>
          </a:p>
          <a:p>
            <a:pPr>
              <a:buNone/>
            </a:pPr>
            <a:r>
              <a:rPr sz="2400" lang="en"/>
              <a:t>                                                          </a:t>
            </a:r>
          </a:p>
        </p:txBody>
      </p:sp>
      <p:sp>
        <p:nvSpPr>
          <p:cNvPr id="58" name="Shape 58"/>
          <p:cNvSpPr/>
          <p:nvPr/>
        </p:nvSpPr>
        <p:spPr>
          <a:xfrm>
            <a:off y="2747325" x="496625"/>
            <a:ext cy="3835075" cx="4117924"/>
          </a:xfrm>
          <a:prstGeom prst="rect">
            <a:avLst/>
          </a:prstGeom>
          <a:blipFill>
            <a:blip r:embed="rId3"/>
            <a:stretch>
              <a:fillRect/>
            </a:stretch>
          </a:blipFill>
        </p:spPr>
      </p:sp>
      <p:sp>
        <p:nvSpPr>
          <p:cNvPr id="59" name="Shape 59"/>
          <p:cNvSpPr/>
          <p:nvPr/>
        </p:nvSpPr>
        <p:spPr>
          <a:xfrm>
            <a:off y="2679775" x="4614550"/>
            <a:ext cy="3990299" cx="4227300"/>
          </a:xfrm>
          <a:prstGeom prst="rect">
            <a:avLst/>
          </a:prstGeom>
          <a:blipFill>
            <a:blip r:embed="rId4"/>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sp>
        <p:nvSpPr>
          <p:cNvPr id="64" name="Shape 64"/>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b="0" sz="5400" lang="en">
                <a:solidFill>
                  <a:srgbClr val="000000"/>
                </a:solidFill>
              </a:rPr>
              <a:t>Science</a:t>
            </a:r>
          </a:p>
        </p:txBody>
      </p:sp>
      <p:sp>
        <p:nvSpPr>
          <p:cNvPr id="65" name="Shape 65"/>
          <p:cNvSpPr txBox="1"/>
          <p:nvPr>
            <p:ph idx="1" type="body"/>
          </p:nvPr>
        </p:nvSpPr>
        <p:spPr>
          <a:xfrm>
            <a:off y="1960243" x="457200"/>
            <a:ext cy="4607699" cx="8229600"/>
          </a:xfrm>
          <a:prstGeom prst="rect">
            <a:avLst/>
          </a:prstGeom>
        </p:spPr>
        <p:txBody>
          <a:bodyPr bIns="91425" rIns="91425" lIns="91425" tIns="91425" anchor="t" anchorCtr="0">
            <a:noAutofit/>
          </a:bodyPr>
          <a:lstStyle/>
          <a:p>
            <a:pPr rtl="0" lvl="0" indent="-381000" marL="457200">
              <a:lnSpc>
                <a:spcPct val="115000"/>
              </a:lnSpc>
              <a:spcBef>
                <a:spcPts val="0"/>
              </a:spcBef>
              <a:spcAft>
                <a:spcPts val="2000"/>
              </a:spcAft>
              <a:buClr>
                <a:schemeClr val="dk1"/>
              </a:buClr>
              <a:buSzPct val="100000"/>
              <a:buFont typeface="Arial"/>
              <a:buChar char="★"/>
            </a:pPr>
            <a:r>
              <a:rPr sz="2400" lang="en"/>
              <a:t>The kids have jumped right into science with our unit on Earth Materials.  They will explore the following concepts in Earth Science:</a:t>
            </a:r>
          </a:p>
          <a:p>
            <a:pPr rtl="0" lvl="0" indent="-381000" marL="457200">
              <a:lnSpc>
                <a:spcPct val="115000"/>
              </a:lnSpc>
              <a:spcBef>
                <a:spcPts val="0"/>
              </a:spcBef>
              <a:spcAft>
                <a:spcPts val="1000"/>
              </a:spcAft>
              <a:buClr>
                <a:schemeClr val="dk1"/>
              </a:buClr>
              <a:buSzPct val="100000"/>
              <a:buFont typeface="Arial"/>
              <a:buChar char="●"/>
            </a:pPr>
            <a:r>
              <a:rPr sz="2400" lang="en">
                <a:solidFill>
                  <a:srgbClr val="000000"/>
                </a:solidFill>
              </a:rPr>
              <a:t>Mock Rocks—rock and mineral properties</a:t>
            </a:r>
          </a:p>
          <a:p>
            <a:pPr rtl="0" lvl="0" indent="-381000" marL="457200">
              <a:lnSpc>
                <a:spcPct val="115000"/>
              </a:lnSpc>
              <a:spcBef>
                <a:spcPts val="0"/>
              </a:spcBef>
              <a:spcAft>
                <a:spcPts val="1000"/>
              </a:spcAft>
              <a:buClr>
                <a:schemeClr val="dk1"/>
              </a:buClr>
              <a:buSzPct val="100000"/>
              <a:buFont typeface="Arial"/>
              <a:buChar char="●"/>
            </a:pPr>
            <a:r>
              <a:rPr sz="2400" lang="en">
                <a:solidFill>
                  <a:srgbClr val="000000"/>
                </a:solidFill>
              </a:rPr>
              <a:t>Scratch Test—specific properties of minerals</a:t>
            </a:r>
          </a:p>
          <a:p>
            <a:pPr rtl="0" lvl="0" indent="-381000" marL="457200">
              <a:lnSpc>
                <a:spcPct val="115000"/>
              </a:lnSpc>
              <a:spcBef>
                <a:spcPts val="0"/>
              </a:spcBef>
              <a:spcAft>
                <a:spcPts val="1000"/>
              </a:spcAft>
              <a:buClr>
                <a:schemeClr val="dk1"/>
              </a:buClr>
              <a:buSzPct val="100000"/>
              <a:buFont typeface="Arial"/>
              <a:buChar char="●"/>
            </a:pPr>
            <a:r>
              <a:rPr sz="2400" lang="en">
                <a:solidFill>
                  <a:srgbClr val="000000"/>
                </a:solidFill>
              </a:rPr>
              <a:t>Calcite Quest—presence of calcium/calcite in rocks</a:t>
            </a:r>
          </a:p>
          <a:p>
            <a:pPr rtl="0" lvl="0" indent="-381000" marL="457200">
              <a:lnSpc>
                <a:spcPct val="115000"/>
              </a:lnSpc>
              <a:spcBef>
                <a:spcPts val="0"/>
              </a:spcBef>
              <a:spcAft>
                <a:spcPts val="1000"/>
              </a:spcAft>
              <a:buClr>
                <a:schemeClr val="dk1"/>
              </a:buClr>
              <a:buSzPct val="100000"/>
              <a:buFont typeface="Arial"/>
              <a:buChar char="●"/>
            </a:pPr>
            <a:r>
              <a:rPr sz="2400" lang="en">
                <a:solidFill>
                  <a:srgbClr val="000000"/>
                </a:solidFill>
              </a:rPr>
              <a:t>Take it for Granite—using mineral properties to find out which minerals are in the rock, granite</a:t>
            </a:r>
          </a:p>
          <a:p>
            <a:r>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y="0" x="0"/>
          <a:ext cy="0" cx="0"/>
          <a:chOff y="0" x="0"/>
          <a:chExt cy="0" cx="0"/>
        </a:xfrm>
      </p:grpSpPr>
      <p:sp>
        <p:nvSpPr>
          <p:cNvPr id="70" name="Shape 70"/>
          <p:cNvSpPr txBox="1"/>
          <p:nvPr>
            <p:ph type="title"/>
          </p:nvPr>
        </p:nvSpPr>
        <p:spPr>
          <a:xfrm>
            <a:off y="259412" x="2438405"/>
            <a:ext cy="929699" cx="4267199"/>
          </a:xfrm>
          <a:prstGeom prst="rect">
            <a:avLst/>
          </a:prstGeom>
        </p:spPr>
        <p:txBody>
          <a:bodyPr bIns="91425" rIns="91425" lIns="91425" tIns="91425" anchor="b" anchorCtr="0">
            <a:noAutofit/>
          </a:bodyPr>
          <a:lstStyle/>
          <a:p>
            <a:pPr>
              <a:buNone/>
            </a:pPr>
            <a:r>
              <a:rPr b="0" sz="4800" lang="en">
                <a:solidFill>
                  <a:srgbClr val="000000"/>
                </a:solidFill>
              </a:rPr>
              <a:t>Social Studies</a:t>
            </a:r>
          </a:p>
        </p:txBody>
      </p:sp>
      <p:sp>
        <p:nvSpPr>
          <p:cNvPr id="71" name="Shape 71"/>
          <p:cNvSpPr txBox="1"/>
          <p:nvPr/>
        </p:nvSpPr>
        <p:spPr>
          <a:xfrm>
            <a:off y="3891200" x="152400"/>
            <a:ext cy="3038099" cx="9123599"/>
          </a:xfrm>
          <a:prstGeom prst="rect">
            <a:avLst/>
          </a:prstGeom>
          <a:noFill/>
        </p:spPr>
        <p:txBody>
          <a:bodyPr bIns="91425" rIns="91425" lIns="91425" tIns="91425" anchor="t" anchorCtr="0">
            <a:noAutofit/>
          </a:bodyPr>
          <a:lstStyle/>
          <a:p/>
        </p:txBody>
      </p:sp>
      <p:sp>
        <p:nvSpPr>
          <p:cNvPr id="72" name="Shape 72"/>
          <p:cNvSpPr txBox="1"/>
          <p:nvPr/>
        </p:nvSpPr>
        <p:spPr>
          <a:xfrm>
            <a:off y="383900" x="453700"/>
            <a:ext cy="872400" cx="1640400"/>
          </a:xfrm>
          <a:prstGeom prst="rect">
            <a:avLst/>
          </a:prstGeom>
          <a:noFill/>
        </p:spPr>
        <p:txBody>
          <a:bodyPr bIns="91425" rIns="91425" lIns="91425" tIns="91425" anchor="t" anchorCtr="0">
            <a:noAutofit/>
          </a:bodyPr>
          <a:lstStyle/>
          <a:p/>
        </p:txBody>
      </p:sp>
      <p:sp>
        <p:nvSpPr>
          <p:cNvPr id="73" name="Shape 73"/>
          <p:cNvSpPr txBox="1"/>
          <p:nvPr/>
        </p:nvSpPr>
        <p:spPr>
          <a:xfrm>
            <a:off y="2046675" x="2722250"/>
            <a:ext cy="586500" cx="4406699"/>
          </a:xfrm>
          <a:prstGeom prst="rect">
            <a:avLst/>
          </a:prstGeom>
          <a:noFill/>
        </p:spPr>
        <p:txBody>
          <a:bodyPr bIns="91425" rIns="91425" lIns="91425" tIns="91425" anchor="t" anchorCtr="0">
            <a:noAutofit/>
          </a:bodyPr>
          <a:lstStyle/>
          <a:p>
            <a:pPr>
              <a:buNone/>
            </a:pPr>
            <a:r>
              <a:rPr sz="1800" lang="en">
                <a:solidFill>
                  <a:srgbClr val="FF0000"/>
                </a:solidFill>
              </a:rPr>
              <a:t>  </a:t>
            </a:r>
          </a:p>
        </p:txBody>
      </p:sp>
      <p:sp>
        <p:nvSpPr>
          <p:cNvPr id="74" name="Shape 74"/>
          <p:cNvSpPr/>
          <p:nvPr/>
        </p:nvSpPr>
        <p:spPr>
          <a:xfrm>
            <a:off y="1631325" x="287975"/>
            <a:ext cy="1884849" cx="3056599"/>
          </a:xfrm>
          <a:prstGeom prst="rect">
            <a:avLst/>
          </a:prstGeom>
          <a:blipFill>
            <a:blip r:embed="rId3"/>
            <a:stretch>
              <a:fillRect/>
            </a:stretch>
          </a:blipFill>
        </p:spPr>
      </p:sp>
      <p:sp>
        <p:nvSpPr>
          <p:cNvPr id="75" name="Shape 75"/>
          <p:cNvSpPr txBox="1"/>
          <p:nvPr/>
        </p:nvSpPr>
        <p:spPr>
          <a:xfrm>
            <a:off y="3958375" x="347950"/>
            <a:ext cy="2255099" cx="4267199"/>
          </a:xfrm>
          <a:prstGeom prst="rect">
            <a:avLst/>
          </a:prstGeom>
          <a:noFill/>
        </p:spPr>
        <p:txBody>
          <a:bodyPr bIns="91425" rIns="91425" lIns="91425" tIns="91425" anchor="t" anchorCtr="0">
            <a:noAutofit/>
          </a:bodyPr>
          <a:lstStyle/>
          <a:p>
            <a:pPr rtl="0" lvl="0">
              <a:buNone/>
            </a:pPr>
            <a:r>
              <a:rPr b="1" lang="en">
                <a:solidFill>
                  <a:srgbClr val="0000FF"/>
                </a:solidFill>
              </a:rPr>
              <a:t>Our second unit in Social Studies will center our immigration. The essential questions are:</a:t>
            </a:r>
          </a:p>
          <a:p>
            <a:pPr rtl="0" lvl="0" marR="139700" indent="-317500" marL="736600">
              <a:lnSpc>
                <a:spcPct val="122727"/>
              </a:lnSpc>
              <a:spcBef>
                <a:spcPts val="1100"/>
              </a:spcBef>
              <a:spcAft>
                <a:spcPts val="1100"/>
              </a:spcAft>
              <a:buClr>
                <a:srgbClr val="0000FF"/>
              </a:buClr>
              <a:buSzPct val="166666"/>
              <a:buFont typeface="Arial"/>
              <a:buChar char="•"/>
            </a:pPr>
            <a:r>
              <a:rPr b="1" lang="en">
                <a:solidFill>
                  <a:srgbClr val="0000FF"/>
                </a:solidFill>
                <a:latin typeface="Verdana"/>
                <a:ea typeface="Verdana"/>
                <a:cs typeface="Verdana"/>
                <a:sym typeface="Verdana"/>
              </a:rPr>
              <a:t>Why is knowing about the past important?</a:t>
            </a:r>
          </a:p>
          <a:p>
            <a:pPr rtl="0" lvl="0" marR="139700" indent="-317500" marL="736600">
              <a:lnSpc>
                <a:spcPct val="122727"/>
              </a:lnSpc>
              <a:spcBef>
                <a:spcPts val="1100"/>
              </a:spcBef>
              <a:spcAft>
                <a:spcPts val="1100"/>
              </a:spcAft>
              <a:buClr>
                <a:srgbClr val="0000FF"/>
              </a:buClr>
              <a:buSzPct val="166666"/>
              <a:buFont typeface="Arial"/>
              <a:buChar char="•"/>
            </a:pPr>
            <a:r>
              <a:rPr b="1" lang="en">
                <a:solidFill>
                  <a:srgbClr val="0000FF"/>
                </a:solidFill>
                <a:latin typeface="Verdana"/>
                <a:ea typeface="Verdana"/>
                <a:cs typeface="Verdana"/>
                <a:sym typeface="Verdana"/>
              </a:rPr>
              <a:t>What effect does migration(or moving) have on my own life and others?</a:t>
            </a:r>
          </a:p>
          <a:p>
            <a:pPr rtl="0" lvl="0" marR="139700" indent="-317500" marL="736600">
              <a:lnSpc>
                <a:spcPct val="122727"/>
              </a:lnSpc>
              <a:spcBef>
                <a:spcPts val="1100"/>
              </a:spcBef>
              <a:spcAft>
                <a:spcPts val="1100"/>
              </a:spcAft>
              <a:buClr>
                <a:srgbClr val="0000FF"/>
              </a:buClr>
              <a:buSzPct val="166666"/>
              <a:buFont typeface="Arial"/>
              <a:buChar char="•"/>
            </a:pPr>
            <a:r>
              <a:rPr b="1" lang="en">
                <a:solidFill>
                  <a:srgbClr val="0000FF"/>
                </a:solidFill>
                <a:latin typeface="Verdana"/>
                <a:ea typeface="Verdana"/>
                <a:cs typeface="Verdana"/>
                <a:sym typeface="Verdana"/>
              </a:rPr>
              <a:t>What connections can I make to my own family?</a:t>
            </a:r>
          </a:p>
          <a:p>
            <a:r>
              <a:t/>
            </a:r>
          </a:p>
        </p:txBody>
      </p:sp>
      <p:sp>
        <p:nvSpPr>
          <p:cNvPr id="76" name="Shape 76"/>
          <p:cNvSpPr/>
          <p:nvPr/>
        </p:nvSpPr>
        <p:spPr>
          <a:xfrm>
            <a:off y="1631325" x="5583700"/>
            <a:ext cy="1884850" cx="3359550"/>
          </a:xfrm>
          <a:prstGeom prst="rect">
            <a:avLst/>
          </a:prstGeom>
          <a:blipFill>
            <a:blip r:embed="rId4"/>
            <a:stretch>
              <a:fillRect/>
            </a:stretch>
          </a:blipFill>
        </p:spPr>
      </p:sp>
      <p:sp>
        <p:nvSpPr>
          <p:cNvPr id="77" name="Shape 77"/>
          <p:cNvSpPr txBox="1"/>
          <p:nvPr/>
        </p:nvSpPr>
        <p:spPr>
          <a:xfrm>
            <a:off y="3490725" x="6147550"/>
            <a:ext cy="304499" cx="2406899"/>
          </a:xfrm>
          <a:prstGeom prst="rect">
            <a:avLst/>
          </a:prstGeom>
        </p:spPr>
        <p:txBody>
          <a:bodyPr bIns="91425" rIns="91425" lIns="91425" tIns="91425" anchor="t" anchorCtr="0">
            <a:noAutofit/>
          </a:bodyPr>
          <a:lstStyle/>
          <a:p>
            <a:pPr algn="ctr">
              <a:buNone/>
            </a:pPr>
            <a:r>
              <a:rPr b="1" sz="1800" lang="en">
                <a:solidFill>
                  <a:srgbClr val="FF0000"/>
                </a:solidFill>
              </a:rPr>
              <a:t>Immigration Today</a:t>
            </a:r>
          </a:p>
        </p:txBody>
      </p:sp>
      <p:sp>
        <p:nvSpPr>
          <p:cNvPr id="78" name="Shape 78"/>
          <p:cNvSpPr txBox="1"/>
          <p:nvPr/>
        </p:nvSpPr>
        <p:spPr>
          <a:xfrm>
            <a:off y="3516175" x="695950"/>
            <a:ext cy="304499" cx="1829399"/>
          </a:xfrm>
          <a:prstGeom prst="rect">
            <a:avLst/>
          </a:prstGeom>
        </p:spPr>
        <p:txBody>
          <a:bodyPr bIns="91425" rIns="91425" lIns="91425" tIns="91425" anchor="t" anchorCtr="0">
            <a:noAutofit/>
          </a:bodyPr>
          <a:lstStyle/>
          <a:p>
            <a:pPr algn="ctr">
              <a:buNone/>
            </a:pPr>
            <a:r>
              <a:rPr b="1" lang="en">
                <a:solidFill>
                  <a:srgbClr val="FF0000"/>
                </a:solidFill>
              </a:rPr>
              <a:t>Immigration in the Past</a:t>
            </a:r>
          </a:p>
        </p:txBody>
      </p:sp>
      <p:sp>
        <p:nvSpPr>
          <p:cNvPr id="79" name="Shape 79"/>
          <p:cNvSpPr txBox="1"/>
          <p:nvPr/>
        </p:nvSpPr>
        <p:spPr>
          <a:xfrm>
            <a:off y="3958375" x="4615150"/>
            <a:ext cy="1942799" cx="4406699"/>
          </a:xfrm>
          <a:prstGeom prst="rect">
            <a:avLst/>
          </a:prstGeom>
        </p:spPr>
        <p:txBody>
          <a:bodyPr bIns="91425" rIns="91425" lIns="91425" tIns="91425" anchor="t" anchorCtr="0">
            <a:noAutofit/>
          </a:bodyPr>
          <a:lstStyle/>
          <a:p>
            <a:pPr rtl="0" lvl="0">
              <a:lnSpc>
                <a:spcPct val="122727"/>
              </a:lnSpc>
              <a:buClr>
                <a:schemeClr val="dk1"/>
              </a:buClr>
              <a:buSzPct val="100000"/>
              <a:buFont typeface="Arial"/>
              <a:buNone/>
            </a:pPr>
            <a:r>
              <a:rPr b="1" sz="1100" lang="en">
                <a:solidFill>
                  <a:srgbClr val="0000FF"/>
                </a:solidFill>
                <a:latin typeface="Verdana"/>
                <a:ea typeface="Verdana"/>
                <a:cs typeface="Verdana"/>
                <a:sym typeface="Verdana"/>
              </a:rPr>
              <a:t>Social Studies Skills:</a:t>
            </a:r>
          </a:p>
          <a:p>
            <a:pPr rtl="0" lvl="0" marR="139700" indent="-317500" marL="736600">
              <a:lnSpc>
                <a:spcPct val="122727"/>
              </a:lnSpc>
              <a:spcBef>
                <a:spcPts val="1100"/>
              </a:spcBef>
              <a:spcAft>
                <a:spcPts val="1100"/>
              </a:spcAft>
              <a:buClr>
                <a:srgbClr val="0000FF"/>
              </a:buClr>
              <a:buSzPct val="212121"/>
              <a:buFont typeface="Arial"/>
              <a:buChar char="•"/>
            </a:pPr>
            <a:r>
              <a:rPr b="1" sz="1100" lang="en">
                <a:solidFill>
                  <a:srgbClr val="0000FF"/>
                </a:solidFill>
                <a:latin typeface="Verdana"/>
                <a:ea typeface="Verdana"/>
                <a:cs typeface="Verdana"/>
                <a:sym typeface="Verdana"/>
              </a:rPr>
              <a:t>Tell events that have led to migration of people.</a:t>
            </a:r>
          </a:p>
          <a:p>
            <a:pPr rtl="0" lvl="0" marR="139700" indent="-317500" marL="736600">
              <a:lnSpc>
                <a:spcPct val="122727"/>
              </a:lnSpc>
              <a:spcBef>
                <a:spcPts val="1100"/>
              </a:spcBef>
              <a:spcAft>
                <a:spcPts val="1100"/>
              </a:spcAft>
              <a:buClr>
                <a:srgbClr val="0000FF"/>
              </a:buClr>
              <a:buSzPct val="212121"/>
              <a:buFont typeface="Arial"/>
              <a:buChar char="•"/>
            </a:pPr>
            <a:r>
              <a:rPr b="1" sz="1100" lang="en">
                <a:solidFill>
                  <a:srgbClr val="0000FF"/>
                </a:solidFill>
                <a:latin typeface="Verdana"/>
                <a:ea typeface="Verdana"/>
                <a:cs typeface="Verdana"/>
                <a:sym typeface="Verdana"/>
              </a:rPr>
              <a:t>Identify the specific time periods and the historic impact of large migrations of people.</a:t>
            </a:r>
          </a:p>
          <a:p>
            <a:pPr rtl="0" lvl="0" marR="139700" indent="-317500" marL="736600">
              <a:lnSpc>
                <a:spcPct val="122727"/>
              </a:lnSpc>
              <a:spcBef>
                <a:spcPts val="1100"/>
              </a:spcBef>
              <a:spcAft>
                <a:spcPts val="1100"/>
              </a:spcAft>
              <a:buClr>
                <a:srgbClr val="0000FF"/>
              </a:buClr>
              <a:buSzPct val="212121"/>
              <a:buFont typeface="Arial"/>
              <a:buChar char="•"/>
            </a:pPr>
            <a:r>
              <a:rPr b="1" sz="1100" lang="en">
                <a:solidFill>
                  <a:srgbClr val="0000FF"/>
                </a:solidFill>
                <a:latin typeface="Verdana"/>
                <a:ea typeface="Verdana"/>
                <a:cs typeface="Verdana"/>
                <a:sym typeface="Verdana"/>
              </a:rPr>
              <a:t>Describe the impact of cultural exchange between populations.</a:t>
            </a:r>
          </a:p>
          <a:p>
            <a:pPr rtl="0" lvl="0" marR="139700" indent="-317500" marL="736600">
              <a:lnSpc>
                <a:spcPct val="122727"/>
              </a:lnSpc>
              <a:spcBef>
                <a:spcPts val="1100"/>
              </a:spcBef>
              <a:spcAft>
                <a:spcPts val="1100"/>
              </a:spcAft>
              <a:buClr>
                <a:srgbClr val="0000FF"/>
              </a:buClr>
              <a:buSzPct val="212121"/>
              <a:buFont typeface="Arial"/>
              <a:buChar char="•"/>
            </a:pPr>
            <a:r>
              <a:rPr b="1" sz="1100" lang="en">
                <a:solidFill>
                  <a:srgbClr val="0000FF"/>
                </a:solidFill>
                <a:latin typeface="Verdana"/>
                <a:ea typeface="Verdana"/>
                <a:cs typeface="Verdana"/>
                <a:sym typeface="Verdana"/>
              </a:rPr>
              <a:t>Identify the impact governments have on the migration of people.</a:t>
            </a:r>
          </a:p>
          <a:p>
            <a:pPr rtl="0" lvl="0" marR="139700" indent="-317500" marL="736600">
              <a:lnSpc>
                <a:spcPct val="122727"/>
              </a:lnSpc>
              <a:spcBef>
                <a:spcPts val="1100"/>
              </a:spcBef>
              <a:spcAft>
                <a:spcPts val="1100"/>
              </a:spcAft>
              <a:buClr>
                <a:srgbClr val="0000FF"/>
              </a:buClr>
              <a:buSzPct val="212121"/>
              <a:buFont typeface="Arial"/>
              <a:buChar char="•"/>
            </a:pPr>
            <a:r>
              <a:rPr b="1" sz="1100" lang="en">
                <a:solidFill>
                  <a:srgbClr val="0000FF"/>
                </a:solidFill>
                <a:latin typeface="Verdana"/>
                <a:ea typeface="Verdana"/>
                <a:cs typeface="Verdana"/>
                <a:sym typeface="Verdana"/>
              </a:rPr>
              <a:t>Interpret and constructs timelines, graphs and charts.</a:t>
            </a:r>
          </a:p>
          <a:p>
            <a:r>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sp>
        <p:nvSpPr>
          <p:cNvPr id="84" name="Shape 84"/>
          <p:cNvSpPr txBox="1"/>
          <p:nvPr/>
        </p:nvSpPr>
        <p:spPr>
          <a:xfrm>
            <a:off y="85310" x="3276975"/>
            <a:ext cy="1097999" cx="3361199"/>
          </a:xfrm>
          <a:prstGeom prst="rect">
            <a:avLst/>
          </a:prstGeom>
          <a:noFill/>
        </p:spPr>
        <p:txBody>
          <a:bodyPr bIns="91425" rIns="91425" lIns="91425" tIns="91425" anchor="t" anchorCtr="0">
            <a:noAutofit/>
          </a:bodyPr>
          <a:lstStyle/>
          <a:p>
            <a:pPr rtl="0" lvl="0">
              <a:buNone/>
            </a:pPr>
            <a:r>
              <a:rPr b="1" lang="en">
                <a:solidFill>
                  <a:srgbClr val="0000FF"/>
                </a:solidFill>
              </a:rPr>
              <a:t>Mrs. Katie's  Class 4-2</a:t>
            </a:r>
          </a:p>
        </p:txBody>
      </p:sp>
      <p:sp>
        <p:nvSpPr>
          <p:cNvPr id="85" name="Shape 85"/>
          <p:cNvSpPr txBox="1"/>
          <p:nvPr/>
        </p:nvSpPr>
        <p:spPr>
          <a:xfrm>
            <a:off y="817075" x="2245200"/>
            <a:ext cy="566400" cx="4653600"/>
          </a:xfrm>
          <a:prstGeom prst="rect">
            <a:avLst/>
          </a:prstGeom>
          <a:noFill/>
        </p:spPr>
        <p:txBody>
          <a:bodyPr bIns="91425" rIns="91425" lIns="91425" tIns="91425" anchor="t" anchorCtr="0">
            <a:noAutofit/>
          </a:bodyPr>
          <a:lstStyle/>
          <a:p>
            <a:pPr algn="ctr" rtl="0" lvl="0">
              <a:buNone/>
            </a:pPr>
            <a:r>
              <a:rPr b="1" sz="1800" lang="en">
                <a:solidFill>
                  <a:srgbClr val="0000FF"/>
                </a:solidFill>
              </a:rPr>
              <a:t>Celebrating our Writing</a:t>
            </a:r>
          </a:p>
          <a:p>
            <a:pPr algn="ctr">
              <a:buNone/>
            </a:pPr>
            <a:r>
              <a:rPr b="1" sz="1800" lang="en">
                <a:solidFill>
                  <a:srgbClr val="0000FF"/>
                </a:solidFill>
              </a:rPr>
              <a:t>Personal Narratives</a:t>
            </a:r>
          </a:p>
        </p:txBody>
      </p:sp>
      <p:sp>
        <p:nvSpPr>
          <p:cNvPr id="86" name="Shape 86"/>
          <p:cNvSpPr/>
          <p:nvPr/>
        </p:nvSpPr>
        <p:spPr>
          <a:xfrm rot="-19">
            <a:off y="18" x="111574"/>
            <a:ext cy="1708210" cx="2264125"/>
          </a:xfrm>
          <a:prstGeom prst="rect">
            <a:avLst/>
          </a:prstGeom>
          <a:blipFill>
            <a:blip r:embed="rId3"/>
            <a:stretch>
              <a:fillRect/>
            </a:stretch>
          </a:blipFill>
          <a:ln>
            <a:noFill/>
          </a:ln>
        </p:spPr>
      </p:sp>
      <p:sp>
        <p:nvSpPr>
          <p:cNvPr id="87" name="Shape 87"/>
          <p:cNvSpPr/>
          <p:nvPr/>
        </p:nvSpPr>
        <p:spPr>
          <a:xfrm rot="9">
            <a:off y="42654" x="6898801"/>
            <a:ext cy="1622919" cx="2264125"/>
          </a:xfrm>
          <a:prstGeom prst="rect">
            <a:avLst/>
          </a:prstGeom>
          <a:blipFill>
            <a:blip r:embed="rId4"/>
            <a:stretch>
              <a:fillRect/>
            </a:stretch>
          </a:blipFill>
          <a:ln>
            <a:noFill/>
          </a:ln>
        </p:spPr>
      </p:sp>
      <p:sp>
        <p:nvSpPr>
          <p:cNvPr id="88" name="Shape 88"/>
          <p:cNvSpPr/>
          <p:nvPr/>
        </p:nvSpPr>
        <p:spPr>
          <a:xfrm>
            <a:off y="1580005" x="2440762"/>
            <a:ext cy="3249648" cx="4392973"/>
          </a:xfrm>
          <a:prstGeom prst="rect">
            <a:avLst/>
          </a:prstGeom>
          <a:blipFill>
            <a:blip r:embed="rId5"/>
            <a:stretch>
              <a:fillRect/>
            </a:stretch>
          </a:blipFill>
          <a:ln>
            <a:noFill/>
          </a:ln>
        </p:spPr>
      </p:sp>
      <p:sp>
        <p:nvSpPr>
          <p:cNvPr id="89" name="Shape 89"/>
          <p:cNvSpPr/>
          <p:nvPr/>
        </p:nvSpPr>
        <p:spPr>
          <a:xfrm>
            <a:off y="4093099" x="188475"/>
            <a:ext cy="2647847" cx="3545097"/>
          </a:xfrm>
          <a:prstGeom prst="rect">
            <a:avLst/>
          </a:prstGeom>
          <a:blipFill>
            <a:blip r:embed="rId6"/>
            <a:stretch>
              <a:fillRect/>
            </a:stretch>
          </a:blipFill>
          <a:ln>
            <a:noFill/>
          </a:ln>
        </p:spPr>
      </p:sp>
      <p:sp>
        <p:nvSpPr>
          <p:cNvPr id="90" name="Shape 90"/>
          <p:cNvSpPr/>
          <p:nvPr/>
        </p:nvSpPr>
        <p:spPr>
          <a:xfrm>
            <a:off y="4093100" x="5981875"/>
            <a:ext cy="2764898" cx="3763823"/>
          </a:xfrm>
          <a:prstGeom prst="rect">
            <a:avLst/>
          </a:prstGeom>
          <a:blipFill>
            <a:blip r:embed="rId7"/>
            <a:stretch>
              <a:fillRect/>
            </a:stretch>
          </a:blipFill>
          <a:ln>
            <a:noFill/>
          </a:ln>
        </p:spPr>
      </p:sp>
      <p:sp>
        <p:nvSpPr>
          <p:cNvPr id="91" name="Shape 91"/>
          <p:cNvSpPr/>
          <p:nvPr/>
        </p:nvSpPr>
        <p:spPr>
          <a:xfrm>
            <a:off y="2122750" x="197237"/>
            <a:ext cy="1231075" cx="2092800"/>
          </a:xfrm>
          <a:prstGeom prst="rect">
            <a:avLst/>
          </a:prstGeom>
          <a:blipFill>
            <a:blip r:embed="rId8"/>
            <a:stretch>
              <a:fillRect/>
            </a:stretch>
          </a:blipFill>
        </p:spPr>
      </p:sp>
      <p:sp>
        <p:nvSpPr>
          <p:cNvPr id="92" name="Shape 92"/>
          <p:cNvSpPr/>
          <p:nvPr/>
        </p:nvSpPr>
        <p:spPr>
          <a:xfrm>
            <a:off y="2122750" x="6906175"/>
            <a:ext cy="1097975" cx="2092800"/>
          </a:xfrm>
          <a:prstGeom prst="rect">
            <a:avLst/>
          </a:prstGeom>
          <a:blipFill>
            <a:blip r:embed="rId9"/>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y="0" x="0"/>
          <a:ext cy="0" cx="0"/>
          <a:chOff y="0" x="0"/>
          <a:chExt cy="0" cx="0"/>
        </a:xfrm>
      </p:grpSpPr>
      <p:sp>
        <p:nvSpPr>
          <p:cNvPr id="97" name="Shape 97"/>
          <p:cNvSpPr txBox="1"/>
          <p:nvPr>
            <p:ph type="title"/>
          </p:nvPr>
        </p:nvSpPr>
        <p:spPr>
          <a:xfrm>
            <a:off y="113875" x="22350"/>
            <a:ext cy="1155599" cx="9099299"/>
          </a:xfrm>
          <a:prstGeom prst="rect">
            <a:avLst/>
          </a:prstGeom>
        </p:spPr>
        <p:txBody>
          <a:bodyPr bIns="91425" rIns="91425" lIns="91425" tIns="91425" anchor="b" anchorCtr="0">
            <a:noAutofit/>
          </a:bodyPr>
          <a:lstStyle/>
          <a:p>
            <a:pPr algn="ctr" rtl="0" lvl="0">
              <a:buNone/>
            </a:pPr>
            <a:r>
              <a:rPr b="0" sz="3000" lang="en">
                <a:solidFill>
                  <a:srgbClr val="000000"/>
                </a:solidFill>
              </a:rPr>
              <a:t>
</a:t>
            </a:r>
          </a:p>
          <a:p>
            <a:r>
              <a:t/>
            </a:r>
          </a:p>
          <a:p>
            <a:r>
              <a:t/>
            </a:r>
          </a:p>
          <a:p>
            <a:r>
              <a:t/>
            </a:r>
          </a:p>
          <a:p>
            <a:r>
              <a:t/>
            </a:r>
          </a:p>
          <a:p>
            <a:r>
              <a:t/>
            </a:r>
          </a:p>
          <a:p>
            <a:r>
              <a:t/>
            </a:r>
          </a:p>
          <a:p>
            <a:r>
              <a:t/>
            </a:r>
          </a:p>
          <a:p>
            <a:pPr algn="ctr" rtl="0" lvl="0">
              <a:buNone/>
            </a:pPr>
            <a:r>
              <a:rPr b="0" sz="3000" lang="en">
                <a:solidFill>
                  <a:srgbClr val="000000"/>
                </a:solidFill>
              </a:rPr>
              <a:t>Ms. Jenne’s class—Halloween Calcite Tests: Costumes and Vinegar!</a:t>
            </a:r>
          </a:p>
        </p:txBody>
      </p:sp>
      <p:sp>
        <p:nvSpPr>
          <p:cNvPr id="98" name="Shape 98"/>
          <p:cNvSpPr/>
          <p:nvPr/>
        </p:nvSpPr>
        <p:spPr>
          <a:xfrm>
            <a:off y="1744425" x="204900"/>
            <a:ext cy="2603474" cx="3484000"/>
          </a:xfrm>
          <a:prstGeom prst="rect">
            <a:avLst/>
          </a:prstGeom>
          <a:blipFill>
            <a:blip r:embed="rId3"/>
            <a:stretch>
              <a:fillRect/>
            </a:stretch>
          </a:blipFill>
        </p:spPr>
      </p:sp>
      <p:sp>
        <p:nvSpPr>
          <p:cNvPr id="99" name="Shape 99"/>
          <p:cNvSpPr/>
          <p:nvPr/>
        </p:nvSpPr>
        <p:spPr>
          <a:xfrm>
            <a:off y="1744425" x="4588900"/>
            <a:ext cy="2466775" cx="3307124"/>
          </a:xfrm>
          <a:prstGeom prst="rect">
            <a:avLst/>
          </a:prstGeom>
          <a:blipFill>
            <a:blip r:embed="rId4"/>
            <a:stretch>
              <a:fillRect/>
            </a:stretch>
          </a:blipFill>
        </p:spPr>
      </p:sp>
      <p:sp>
        <p:nvSpPr>
          <p:cNvPr id="100" name="Shape 100"/>
          <p:cNvSpPr/>
          <p:nvPr/>
        </p:nvSpPr>
        <p:spPr>
          <a:xfrm>
            <a:off y="4347900" x="381775"/>
            <a:ext cy="2466775" cx="3307125"/>
          </a:xfrm>
          <a:prstGeom prst="rect">
            <a:avLst/>
          </a:prstGeom>
          <a:blipFill>
            <a:blip r:embed="rId5"/>
            <a:stretch>
              <a:fillRect/>
            </a:stretch>
          </a:blipFill>
        </p:spPr>
      </p:sp>
      <p:sp>
        <p:nvSpPr>
          <p:cNvPr id="101" name="Shape 101"/>
          <p:cNvSpPr/>
          <p:nvPr/>
        </p:nvSpPr>
        <p:spPr>
          <a:xfrm>
            <a:off y="4347900" x="4702250"/>
            <a:ext cy="2466774" cx="3483999"/>
          </a:xfrm>
          <a:prstGeom prst="rect">
            <a:avLst/>
          </a:prstGeom>
          <a:blipFill>
            <a:blip r:embed="rId6"/>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